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01" r:id="rId3"/>
    <p:sldId id="297" r:id="rId4"/>
    <p:sldId id="305" r:id="rId5"/>
    <p:sldId id="298" r:id="rId6"/>
    <p:sldId id="302" r:id="rId7"/>
    <p:sldId id="300" r:id="rId8"/>
    <p:sldId id="304" r:id="rId9"/>
    <p:sldId id="299" r:id="rId10"/>
    <p:sldId id="303" r:id="rId11"/>
    <p:sldId id="25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77" r:id="rId24"/>
    <p:sldId id="281" r:id="rId25"/>
    <p:sldId id="283" r:id="rId26"/>
    <p:sldId id="318" r:id="rId27"/>
    <p:sldId id="321" r:id="rId28"/>
    <p:sldId id="320" r:id="rId29"/>
    <p:sldId id="327" r:id="rId30"/>
    <p:sldId id="319" r:id="rId31"/>
    <p:sldId id="316" r:id="rId32"/>
    <p:sldId id="312" r:id="rId33"/>
    <p:sldId id="317" r:id="rId34"/>
    <p:sldId id="260" r:id="rId35"/>
    <p:sldId id="328" r:id="rId36"/>
    <p:sldId id="322" r:id="rId37"/>
    <p:sldId id="326" r:id="rId38"/>
    <p:sldId id="324" r:id="rId39"/>
    <p:sldId id="325" r:id="rId40"/>
    <p:sldId id="323" r:id="rId41"/>
    <p:sldId id="261" r:id="rId42"/>
    <p:sldId id="262" r:id="rId43"/>
    <p:sldId id="306" r:id="rId44"/>
    <p:sldId id="284" r:id="rId45"/>
    <p:sldId id="285" r:id="rId46"/>
    <p:sldId id="291" r:id="rId47"/>
    <p:sldId id="296" r:id="rId48"/>
    <p:sldId id="295" r:id="rId49"/>
    <p:sldId id="292" r:id="rId50"/>
    <p:sldId id="293" r:id="rId51"/>
    <p:sldId id="307" r:id="rId52"/>
    <p:sldId id="294" r:id="rId53"/>
    <p:sldId id="308" r:id="rId54"/>
    <p:sldId id="263" r:id="rId55"/>
    <p:sldId id="264" r:id="rId56"/>
    <p:sldId id="265" r:id="rId57"/>
    <p:sldId id="266" r:id="rId58"/>
    <p:sldId id="26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iffino, Marcello" initials="SM" lastIdx="1" clrIdx="0">
    <p:extLst>
      <p:ext uri="{19B8F6BF-5375-455C-9EA6-DF929625EA0E}">
        <p15:presenceInfo xmlns:p15="http://schemas.microsoft.com/office/powerpoint/2012/main" userId="S-1-5-21-2420939718-3836207853-774489237-11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AF"/>
    <a:srgbClr val="FFE1E1"/>
    <a:srgbClr val="FF9393"/>
    <a:srgbClr val="FFF9E7"/>
    <a:srgbClr val="FF4747"/>
    <a:srgbClr val="FF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73" autoAdjust="0"/>
    <p:restoredTop sz="86409" autoAdjust="0"/>
  </p:normalViewPr>
  <p:slideViewPr>
    <p:cSldViewPr snapToGrid="0" showGuides="1">
      <p:cViewPr>
        <p:scale>
          <a:sx n="80" d="100"/>
          <a:sy n="80" d="100"/>
        </p:scale>
        <p:origin x="1854" y="13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38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53.xml"/><Relationship Id="rId1" Type="http://schemas.openxmlformats.org/officeDocument/2006/relationships/slide" Target="slides/slide5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1-07T14:56:46.808" idx="1">
    <p:pos x="7680" y="3744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C8ADA-DF3A-4185-A2DD-1F9BA49F411B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1DA72-4ADA-4666-A00A-6F9B19FC4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21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1DA72-4ADA-4666-A00A-6F9B19FC43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99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1DA72-4ADA-4666-A00A-6F9B19FC43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9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1DA72-4ADA-4666-A00A-6F9B19FC43C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1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1DA72-4ADA-4666-A00A-6F9B19FC43C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87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1DA72-4ADA-4666-A00A-6F9B19FC43C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0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1DA72-4ADA-4666-A00A-6F9B19FC43C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74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1DA72-4ADA-4666-A00A-6F9B19FC43C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52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1DA72-4ADA-4666-A00A-6F9B19FC43C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52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1DA72-4ADA-4666-A00A-6F9B19FC43C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1DA72-4ADA-4666-A00A-6F9B19FC43C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75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1DA72-4ADA-4666-A00A-6F9B19FC43C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65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1DA72-4ADA-4666-A00A-6F9B19FC43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19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1DA72-4ADA-4666-A00A-6F9B19FC43C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42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1DA72-4ADA-4666-A00A-6F9B19FC43C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46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1DA72-4ADA-4666-A00A-6F9B19FC43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15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1DA72-4ADA-4666-A00A-6F9B19FC43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84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1DA72-4ADA-4666-A00A-6F9B19FC43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4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1DA72-4ADA-4666-A00A-6F9B19FC43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03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1DA72-4ADA-4666-A00A-6F9B19FC43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14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1DA72-4ADA-4666-A00A-6F9B19FC43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31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1DA72-4ADA-4666-A00A-6F9B19FC43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8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F6A4-5B6D-439C-B019-C6660F8EDACF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EA8-3A99-4261-AFEF-79E9C88C0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4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F6A4-5B6D-439C-B019-C6660F8EDACF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EA8-3A99-4261-AFEF-79E9C88C0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06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F6A4-5B6D-439C-B019-C6660F8EDACF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EA8-3A99-4261-AFEF-79E9C88C0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8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F6A4-5B6D-439C-B019-C6660F8EDACF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EA8-3A99-4261-AFEF-79E9C88C0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9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F6A4-5B6D-439C-B019-C6660F8EDACF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EA8-3A99-4261-AFEF-79E9C88C0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9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F6A4-5B6D-439C-B019-C6660F8EDACF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EA8-3A99-4261-AFEF-79E9C88C0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3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F6A4-5B6D-439C-B019-C6660F8EDACF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EA8-3A99-4261-AFEF-79E9C88C0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19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F6A4-5B6D-439C-B019-C6660F8EDACF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EA8-3A99-4261-AFEF-79E9C88C0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22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F6A4-5B6D-439C-B019-C6660F8EDACF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EA8-3A99-4261-AFEF-79E9C88C0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31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F6A4-5B6D-439C-B019-C6660F8EDACF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EA8-3A99-4261-AFEF-79E9C88C0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7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9F6A4-5B6D-439C-B019-C6660F8EDACF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EA8-3A99-4261-AFEF-79E9C88C0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22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9F6A4-5B6D-439C-B019-C6660F8EDACF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BEA8-3A99-4261-AFEF-79E9C88C0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1.jpeg"/><Relationship Id="rId7" Type="http://schemas.openxmlformats.org/officeDocument/2006/relationships/slide" Target="slide14.xml"/><Relationship Id="rId12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1.xml"/><Relationship Id="rId11" Type="http://schemas.openxmlformats.org/officeDocument/2006/relationships/slide" Target="slide7.xml"/><Relationship Id="rId5" Type="http://schemas.openxmlformats.org/officeDocument/2006/relationships/slide" Target="slide34.xml"/><Relationship Id="rId10" Type="http://schemas.openxmlformats.org/officeDocument/2006/relationships/slide" Target="slide3.xml"/><Relationship Id="rId4" Type="http://schemas.openxmlformats.org/officeDocument/2006/relationships/slide" Target="slide11.xml"/><Relationship Id="rId9" Type="http://schemas.openxmlformats.org/officeDocument/2006/relationships/slide" Target="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image" Target="../media/image5.jpeg"/><Relationship Id="rId7" Type="http://schemas.openxmlformats.org/officeDocument/2006/relationships/slide" Target="slide3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slide" Target="slide1.xml"/><Relationship Id="rId10" Type="http://schemas.openxmlformats.org/officeDocument/2006/relationships/slide" Target="slide26.xml"/><Relationship Id="rId4" Type="http://schemas.openxmlformats.org/officeDocument/2006/relationships/slide" Target="slide11.xml"/><Relationship Id="rId9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34.xml"/><Relationship Id="rId7" Type="http://schemas.openxmlformats.org/officeDocument/2006/relationships/slide" Target="slide11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14.xml"/><Relationship Id="rId4" Type="http://schemas.openxmlformats.org/officeDocument/2006/relationships/slide" Target="slide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3.xml"/><Relationship Id="rId7" Type="http://schemas.openxmlformats.org/officeDocument/2006/relationships/slide" Target="slide14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10" Type="http://schemas.openxmlformats.org/officeDocument/2006/relationships/slide" Target="slide1.xml"/><Relationship Id="rId4" Type="http://schemas.openxmlformats.org/officeDocument/2006/relationships/slide" Target="slide20.xml"/><Relationship Id="rId9" Type="http://schemas.openxmlformats.org/officeDocument/2006/relationships/slide" Target="slide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42.xml"/><Relationship Id="rId7" Type="http://schemas.openxmlformats.org/officeDocument/2006/relationships/slide" Target="slide41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11" Type="http://schemas.openxmlformats.org/officeDocument/2006/relationships/slide" Target="slide1.xml"/><Relationship Id="rId5" Type="http://schemas.openxmlformats.org/officeDocument/2006/relationships/slide" Target="slide20.xml"/><Relationship Id="rId10" Type="http://schemas.openxmlformats.org/officeDocument/2006/relationships/slide" Target="slide11.xml"/><Relationship Id="rId4" Type="http://schemas.openxmlformats.org/officeDocument/2006/relationships/slide" Target="slide23.xml"/><Relationship Id="rId9" Type="http://schemas.openxmlformats.org/officeDocument/2006/relationships/slide" Target="slide2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17.xml"/><Relationship Id="rId7" Type="http://schemas.openxmlformats.org/officeDocument/2006/relationships/slide" Target="slide34.xml"/><Relationship Id="rId12" Type="http://schemas.openxmlformats.org/officeDocument/2006/relationships/slide" Target="slide1.xml"/><Relationship Id="rId2" Type="http://schemas.openxmlformats.org/officeDocument/2006/relationships/slide" Target="slide5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11" Type="http://schemas.openxmlformats.org/officeDocument/2006/relationships/slide" Target="slide11.xml"/><Relationship Id="rId5" Type="http://schemas.openxmlformats.org/officeDocument/2006/relationships/slide" Target="slide23.xml"/><Relationship Id="rId10" Type="http://schemas.openxmlformats.org/officeDocument/2006/relationships/slide" Target="slide26.xml"/><Relationship Id="rId4" Type="http://schemas.openxmlformats.org/officeDocument/2006/relationships/slide" Target="slide15.xml"/><Relationship Id="rId9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18.xml"/><Relationship Id="rId7" Type="http://schemas.openxmlformats.org/officeDocument/2006/relationships/slide" Target="slide34.xml"/><Relationship Id="rId12" Type="http://schemas.openxmlformats.org/officeDocument/2006/relationships/slide" Target="slide1.xml"/><Relationship Id="rId2" Type="http://schemas.openxmlformats.org/officeDocument/2006/relationships/slide" Target="slide5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11" Type="http://schemas.openxmlformats.org/officeDocument/2006/relationships/slide" Target="slide11.xml"/><Relationship Id="rId5" Type="http://schemas.openxmlformats.org/officeDocument/2006/relationships/slide" Target="slide23.xml"/><Relationship Id="rId10" Type="http://schemas.openxmlformats.org/officeDocument/2006/relationships/slide" Target="slide26.xml"/><Relationship Id="rId4" Type="http://schemas.openxmlformats.org/officeDocument/2006/relationships/slide" Target="slide15.xml"/><Relationship Id="rId9" Type="http://schemas.openxmlformats.org/officeDocument/2006/relationships/slide" Target="slide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19.xml"/><Relationship Id="rId7" Type="http://schemas.openxmlformats.org/officeDocument/2006/relationships/slide" Target="slide34.xml"/><Relationship Id="rId12" Type="http://schemas.openxmlformats.org/officeDocument/2006/relationships/slide" Target="slide1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11" Type="http://schemas.openxmlformats.org/officeDocument/2006/relationships/slide" Target="slide11.xml"/><Relationship Id="rId5" Type="http://schemas.openxmlformats.org/officeDocument/2006/relationships/slide" Target="slide23.xml"/><Relationship Id="rId10" Type="http://schemas.openxmlformats.org/officeDocument/2006/relationships/slide" Target="slide26.xml"/><Relationship Id="rId4" Type="http://schemas.openxmlformats.org/officeDocument/2006/relationships/slide" Target="slide15.xml"/><Relationship Id="rId9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58.xml"/><Relationship Id="rId7" Type="http://schemas.openxmlformats.org/officeDocument/2006/relationships/slide" Target="slide34.xml"/><Relationship Id="rId12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slide" Target="slide20.xml"/><Relationship Id="rId11" Type="http://schemas.openxmlformats.org/officeDocument/2006/relationships/slide" Target="slide11.xml"/><Relationship Id="rId5" Type="http://schemas.openxmlformats.org/officeDocument/2006/relationships/slide" Target="slide23.xml"/><Relationship Id="rId10" Type="http://schemas.openxmlformats.org/officeDocument/2006/relationships/slide" Target="slide26.xml"/><Relationship Id="rId4" Type="http://schemas.openxmlformats.org/officeDocument/2006/relationships/slide" Target="slide15.xml"/><Relationship Id="rId9" Type="http://schemas.openxmlformats.org/officeDocument/2006/relationships/slide" Target="slide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1.jpeg"/><Relationship Id="rId7" Type="http://schemas.openxmlformats.org/officeDocument/2006/relationships/slide" Target="slide2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.xml"/><Relationship Id="rId5" Type="http://schemas.openxmlformats.org/officeDocument/2006/relationships/slide" Target="slide3.xml"/><Relationship Id="rId10" Type="http://schemas.openxmlformats.org/officeDocument/2006/relationships/slide" Target="slide14.xml"/><Relationship Id="rId4" Type="http://schemas.openxmlformats.org/officeDocument/2006/relationships/slide" Target="slide11.xml"/><Relationship Id="rId9" Type="http://schemas.openxmlformats.org/officeDocument/2006/relationships/slide" Target="slide4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20.xml"/><Relationship Id="rId7" Type="http://schemas.openxmlformats.org/officeDocument/2006/relationships/slide" Target="slide41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11" Type="http://schemas.openxmlformats.org/officeDocument/2006/relationships/slide" Target="slide1.xml"/><Relationship Id="rId5" Type="http://schemas.openxmlformats.org/officeDocument/2006/relationships/slide" Target="slide22.xml"/><Relationship Id="rId10" Type="http://schemas.openxmlformats.org/officeDocument/2006/relationships/slide" Target="slide11.xml"/><Relationship Id="rId4" Type="http://schemas.openxmlformats.org/officeDocument/2006/relationships/slide" Target="slide21.xml"/><Relationship Id="rId9" Type="http://schemas.openxmlformats.org/officeDocument/2006/relationships/slide" Target="slide2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0.xml"/><Relationship Id="rId7" Type="http://schemas.openxmlformats.org/officeDocument/2006/relationships/slide" Target="slide14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10" Type="http://schemas.openxmlformats.org/officeDocument/2006/relationships/slide" Target="slide1.xml"/><Relationship Id="rId4" Type="http://schemas.openxmlformats.org/officeDocument/2006/relationships/slide" Target="slide22.xml"/><Relationship Id="rId9" Type="http://schemas.openxmlformats.org/officeDocument/2006/relationships/slide" Target="slide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0.xml"/><Relationship Id="rId7" Type="http://schemas.openxmlformats.org/officeDocument/2006/relationships/slide" Target="slide14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10" Type="http://schemas.openxmlformats.org/officeDocument/2006/relationships/slide" Target="slide1.xml"/><Relationship Id="rId4" Type="http://schemas.openxmlformats.org/officeDocument/2006/relationships/slide" Target="slide21.xml"/><Relationship Id="rId9" Type="http://schemas.openxmlformats.org/officeDocument/2006/relationships/slide" Target="slide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20.xml"/><Relationship Id="rId7" Type="http://schemas.openxmlformats.org/officeDocument/2006/relationships/slide" Target="slide41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11" Type="http://schemas.openxmlformats.org/officeDocument/2006/relationships/slide" Target="slide1.xml"/><Relationship Id="rId5" Type="http://schemas.openxmlformats.org/officeDocument/2006/relationships/slide" Target="slide25.xml"/><Relationship Id="rId10" Type="http://schemas.openxmlformats.org/officeDocument/2006/relationships/slide" Target="slide11.xml"/><Relationship Id="rId4" Type="http://schemas.openxmlformats.org/officeDocument/2006/relationships/slide" Target="slide24.xml"/><Relationship Id="rId9" Type="http://schemas.openxmlformats.org/officeDocument/2006/relationships/slide" Target="slide2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0.xml"/><Relationship Id="rId7" Type="http://schemas.openxmlformats.org/officeDocument/2006/relationships/slide" Target="slide14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10" Type="http://schemas.openxmlformats.org/officeDocument/2006/relationships/slide" Target="slide1.xml"/><Relationship Id="rId4" Type="http://schemas.openxmlformats.org/officeDocument/2006/relationships/slide" Target="slide25.xml"/><Relationship Id="rId9" Type="http://schemas.openxmlformats.org/officeDocument/2006/relationships/slide" Target="slide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20.xml"/><Relationship Id="rId7" Type="http://schemas.openxmlformats.org/officeDocument/2006/relationships/slide" Target="slide41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11" Type="http://schemas.openxmlformats.org/officeDocument/2006/relationships/slide" Target="slide1.xml"/><Relationship Id="rId5" Type="http://schemas.openxmlformats.org/officeDocument/2006/relationships/slide" Target="slide25.xml"/><Relationship Id="rId10" Type="http://schemas.openxmlformats.org/officeDocument/2006/relationships/slide" Target="slide11.xml"/><Relationship Id="rId4" Type="http://schemas.openxmlformats.org/officeDocument/2006/relationships/slide" Target="slide24.xml"/><Relationship Id="rId9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slide" Target="slide37.xml"/><Relationship Id="rId18" Type="http://schemas.openxmlformats.org/officeDocument/2006/relationships/slide" Target="slide11.xml"/><Relationship Id="rId3" Type="http://schemas.openxmlformats.org/officeDocument/2006/relationships/slide" Target="slide27.xml"/><Relationship Id="rId7" Type="http://schemas.openxmlformats.org/officeDocument/2006/relationships/image" Target="../media/image11.jpeg"/><Relationship Id="rId12" Type="http://schemas.openxmlformats.org/officeDocument/2006/relationships/slide" Target="slide36.xml"/><Relationship Id="rId17" Type="http://schemas.openxmlformats.org/officeDocument/2006/relationships/slide" Target="slide26.xml"/><Relationship Id="rId2" Type="http://schemas.openxmlformats.org/officeDocument/2006/relationships/image" Target="../media/image7.gif"/><Relationship Id="rId16" Type="http://schemas.openxmlformats.org/officeDocument/2006/relationships/slide" Target="slide14.xml"/><Relationship Id="rId20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11" Type="http://schemas.openxmlformats.org/officeDocument/2006/relationships/slide" Target="slide32.xml"/><Relationship Id="rId5" Type="http://schemas.openxmlformats.org/officeDocument/2006/relationships/image" Target="../media/image9.jpeg"/><Relationship Id="rId15" Type="http://schemas.openxmlformats.org/officeDocument/2006/relationships/slide" Target="slide41.xml"/><Relationship Id="rId10" Type="http://schemas.openxmlformats.org/officeDocument/2006/relationships/image" Target="../media/image14.jpeg"/><Relationship Id="rId19" Type="http://schemas.openxmlformats.org/officeDocument/2006/relationships/slide" Target="slide1.xml"/><Relationship Id="rId4" Type="http://schemas.openxmlformats.org/officeDocument/2006/relationships/image" Target="../media/image8.gif"/><Relationship Id="rId9" Type="http://schemas.openxmlformats.org/officeDocument/2006/relationships/image" Target="../media/image13.jpeg"/><Relationship Id="rId14" Type="http://schemas.openxmlformats.org/officeDocument/2006/relationships/slide" Target="slide3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slide" Target="slide37.xml"/><Relationship Id="rId18" Type="http://schemas.openxmlformats.org/officeDocument/2006/relationships/slide" Target="slide11.xml"/><Relationship Id="rId3" Type="http://schemas.openxmlformats.org/officeDocument/2006/relationships/image" Target="../media/image8.gif"/><Relationship Id="rId7" Type="http://schemas.openxmlformats.org/officeDocument/2006/relationships/image" Target="../media/image12.jpeg"/><Relationship Id="rId12" Type="http://schemas.openxmlformats.org/officeDocument/2006/relationships/slide" Target="slide36.xml"/><Relationship Id="rId17" Type="http://schemas.openxmlformats.org/officeDocument/2006/relationships/slide" Target="slide26.xml"/><Relationship Id="rId2" Type="http://schemas.openxmlformats.org/officeDocument/2006/relationships/image" Target="../media/image7.gif"/><Relationship Id="rId16" Type="http://schemas.openxmlformats.org/officeDocument/2006/relationships/slide" Target="slide14.xml"/><Relationship Id="rId20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11" Type="http://schemas.openxmlformats.org/officeDocument/2006/relationships/slide" Target="slide32.xml"/><Relationship Id="rId5" Type="http://schemas.openxmlformats.org/officeDocument/2006/relationships/image" Target="../media/image10.gif"/><Relationship Id="rId15" Type="http://schemas.openxmlformats.org/officeDocument/2006/relationships/slide" Target="slide41.xml"/><Relationship Id="rId10" Type="http://schemas.openxmlformats.org/officeDocument/2006/relationships/slide" Target="slide27.xml"/><Relationship Id="rId19" Type="http://schemas.openxmlformats.org/officeDocument/2006/relationships/slide" Target="slide1.xml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slide" Target="slide3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slide" Target="slide37.xml"/><Relationship Id="rId18" Type="http://schemas.openxmlformats.org/officeDocument/2006/relationships/slide" Target="slide11.xml"/><Relationship Id="rId3" Type="http://schemas.openxmlformats.org/officeDocument/2006/relationships/slide" Target="slide29.xml"/><Relationship Id="rId21" Type="http://schemas.openxmlformats.org/officeDocument/2006/relationships/slide" Target="slide30.xml"/><Relationship Id="rId7" Type="http://schemas.openxmlformats.org/officeDocument/2006/relationships/image" Target="../media/image11.jpeg"/><Relationship Id="rId12" Type="http://schemas.openxmlformats.org/officeDocument/2006/relationships/slide" Target="slide36.xml"/><Relationship Id="rId17" Type="http://schemas.openxmlformats.org/officeDocument/2006/relationships/slide" Target="slide26.xml"/><Relationship Id="rId2" Type="http://schemas.openxmlformats.org/officeDocument/2006/relationships/image" Target="../media/image7.gif"/><Relationship Id="rId16" Type="http://schemas.openxmlformats.org/officeDocument/2006/relationships/slide" Target="slide14.xml"/><Relationship Id="rId20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11" Type="http://schemas.openxmlformats.org/officeDocument/2006/relationships/slide" Target="slide32.xml"/><Relationship Id="rId5" Type="http://schemas.openxmlformats.org/officeDocument/2006/relationships/image" Target="../media/image9.jpeg"/><Relationship Id="rId15" Type="http://schemas.openxmlformats.org/officeDocument/2006/relationships/slide" Target="slide41.xml"/><Relationship Id="rId10" Type="http://schemas.openxmlformats.org/officeDocument/2006/relationships/slide" Target="slide27.xml"/><Relationship Id="rId19" Type="http://schemas.openxmlformats.org/officeDocument/2006/relationships/slide" Target="slide1.xml"/><Relationship Id="rId4" Type="http://schemas.openxmlformats.org/officeDocument/2006/relationships/image" Target="../media/image8.gif"/><Relationship Id="rId9" Type="http://schemas.openxmlformats.org/officeDocument/2006/relationships/image" Target="../media/image15.jpeg"/><Relationship Id="rId14" Type="http://schemas.openxmlformats.org/officeDocument/2006/relationships/slide" Target="slide3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slide" Target="slide34.xml"/><Relationship Id="rId18" Type="http://schemas.openxmlformats.org/officeDocument/2006/relationships/slide" Target="slide1.xml"/><Relationship Id="rId3" Type="http://schemas.openxmlformats.org/officeDocument/2006/relationships/image" Target="../media/image8.gif"/><Relationship Id="rId7" Type="http://schemas.openxmlformats.org/officeDocument/2006/relationships/image" Target="../media/image12.jpeg"/><Relationship Id="rId12" Type="http://schemas.openxmlformats.org/officeDocument/2006/relationships/slide" Target="slide37.xml"/><Relationship Id="rId17" Type="http://schemas.openxmlformats.org/officeDocument/2006/relationships/slide" Target="slide11.xml"/><Relationship Id="rId2" Type="http://schemas.openxmlformats.org/officeDocument/2006/relationships/image" Target="../media/image7.gif"/><Relationship Id="rId16" Type="http://schemas.openxmlformats.org/officeDocument/2006/relationships/slide" Target="slide26.xml"/><Relationship Id="rId20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11" Type="http://schemas.openxmlformats.org/officeDocument/2006/relationships/slide" Target="slide36.xml"/><Relationship Id="rId5" Type="http://schemas.openxmlformats.org/officeDocument/2006/relationships/image" Target="../media/image10.gif"/><Relationship Id="rId15" Type="http://schemas.openxmlformats.org/officeDocument/2006/relationships/slide" Target="slide14.xml"/><Relationship Id="rId10" Type="http://schemas.openxmlformats.org/officeDocument/2006/relationships/slide" Target="slide32.xml"/><Relationship Id="rId19" Type="http://schemas.openxmlformats.org/officeDocument/2006/relationships/image" Target="../media/image14.jpeg"/><Relationship Id="rId4" Type="http://schemas.openxmlformats.org/officeDocument/2006/relationships/image" Target="../media/image9.jpeg"/><Relationship Id="rId9" Type="http://schemas.openxmlformats.org/officeDocument/2006/relationships/slide" Target="slide27.xml"/><Relationship Id="rId14" Type="http://schemas.openxmlformats.org/officeDocument/2006/relationships/slide" Target="slide4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2.jpeg"/><Relationship Id="rId7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11" Type="http://schemas.openxmlformats.org/officeDocument/2006/relationships/slide" Target="slide26.xml"/><Relationship Id="rId5" Type="http://schemas.openxmlformats.org/officeDocument/2006/relationships/slide" Target="slide5.xml"/><Relationship Id="rId10" Type="http://schemas.openxmlformats.org/officeDocument/2006/relationships/slide" Target="slide14.xml"/><Relationship Id="rId4" Type="http://schemas.openxmlformats.org/officeDocument/2006/relationships/slide" Target="slide11.xml"/><Relationship Id="rId9" Type="http://schemas.openxmlformats.org/officeDocument/2006/relationships/slide" Target="slide4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slide" Target="slide26.xml"/><Relationship Id="rId3" Type="http://schemas.openxmlformats.org/officeDocument/2006/relationships/slide" Target="slide30.xml"/><Relationship Id="rId7" Type="http://schemas.openxmlformats.org/officeDocument/2006/relationships/slide" Target="slide37.xml"/><Relationship Id="rId12" Type="http://schemas.openxmlformats.org/officeDocument/2006/relationships/slide" Target="slide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6.xml"/><Relationship Id="rId11" Type="http://schemas.openxmlformats.org/officeDocument/2006/relationships/slide" Target="slide41.xml"/><Relationship Id="rId5" Type="http://schemas.openxmlformats.org/officeDocument/2006/relationships/slide" Target="slide32.xml"/><Relationship Id="rId15" Type="http://schemas.openxmlformats.org/officeDocument/2006/relationships/slide" Target="slide1.xml"/><Relationship Id="rId10" Type="http://schemas.openxmlformats.org/officeDocument/2006/relationships/slide" Target="slide34.xml"/><Relationship Id="rId4" Type="http://schemas.openxmlformats.org/officeDocument/2006/relationships/slide" Target="slide27.xml"/><Relationship Id="rId9" Type="http://schemas.openxmlformats.org/officeDocument/2006/relationships/image" Target="../media/image16.jpeg"/><Relationship Id="rId14" Type="http://schemas.openxmlformats.org/officeDocument/2006/relationships/slide" Target="slide1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slide" Target="slide1.xml"/><Relationship Id="rId3" Type="http://schemas.openxmlformats.org/officeDocument/2006/relationships/slide" Target="slide30.xml"/><Relationship Id="rId7" Type="http://schemas.openxmlformats.org/officeDocument/2006/relationships/slide" Target="slide37.xml"/><Relationship Id="rId12" Type="http://schemas.openxmlformats.org/officeDocument/2006/relationships/slide" Target="slide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6.xml"/><Relationship Id="rId11" Type="http://schemas.openxmlformats.org/officeDocument/2006/relationships/slide" Target="slide26.xml"/><Relationship Id="rId5" Type="http://schemas.openxmlformats.org/officeDocument/2006/relationships/slide" Target="slide32.xml"/><Relationship Id="rId10" Type="http://schemas.openxmlformats.org/officeDocument/2006/relationships/slide" Target="slide14.xml"/><Relationship Id="rId4" Type="http://schemas.openxmlformats.org/officeDocument/2006/relationships/slide" Target="slide27.xml"/><Relationship Id="rId9" Type="http://schemas.openxmlformats.org/officeDocument/2006/relationships/slide" Target="slide4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slide" Target="slide1.xml"/><Relationship Id="rId3" Type="http://schemas.openxmlformats.org/officeDocument/2006/relationships/slide" Target="slide27.xml"/><Relationship Id="rId7" Type="http://schemas.openxmlformats.org/officeDocument/2006/relationships/slide" Target="slide33.xml"/><Relationship Id="rId12" Type="http://schemas.openxmlformats.org/officeDocument/2006/relationships/slide" Target="slide11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7.xml"/><Relationship Id="rId11" Type="http://schemas.openxmlformats.org/officeDocument/2006/relationships/slide" Target="slide26.xml"/><Relationship Id="rId5" Type="http://schemas.openxmlformats.org/officeDocument/2006/relationships/slide" Target="slide36.xml"/><Relationship Id="rId10" Type="http://schemas.openxmlformats.org/officeDocument/2006/relationships/slide" Target="slide14.xml"/><Relationship Id="rId4" Type="http://schemas.openxmlformats.org/officeDocument/2006/relationships/slide" Target="slide32.xml"/><Relationship Id="rId9" Type="http://schemas.openxmlformats.org/officeDocument/2006/relationships/slide" Target="slide4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13" Type="http://schemas.openxmlformats.org/officeDocument/2006/relationships/slide" Target="slide11.xml"/><Relationship Id="rId3" Type="http://schemas.openxmlformats.org/officeDocument/2006/relationships/slide" Target="slide30.xml"/><Relationship Id="rId7" Type="http://schemas.openxmlformats.org/officeDocument/2006/relationships/slide" Target="slide37.xml"/><Relationship Id="rId12" Type="http://schemas.openxmlformats.org/officeDocument/2006/relationships/slide" Target="slide2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6.xml"/><Relationship Id="rId11" Type="http://schemas.openxmlformats.org/officeDocument/2006/relationships/slide" Target="slide14.xml"/><Relationship Id="rId5" Type="http://schemas.openxmlformats.org/officeDocument/2006/relationships/slide" Target="slide32.xml"/><Relationship Id="rId10" Type="http://schemas.openxmlformats.org/officeDocument/2006/relationships/slide" Target="slide41.xml"/><Relationship Id="rId4" Type="http://schemas.openxmlformats.org/officeDocument/2006/relationships/slide" Target="slide27.xml"/><Relationship Id="rId9" Type="http://schemas.openxmlformats.org/officeDocument/2006/relationships/slide" Target="slide34.xml"/><Relationship Id="rId14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slide" Target="slide41.xml"/><Relationship Id="rId7" Type="http://schemas.openxmlformats.org/officeDocument/2006/relationships/slide" Target="slide1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slide" Target="slide26.xml"/><Relationship Id="rId4" Type="http://schemas.openxmlformats.org/officeDocument/2006/relationships/slide" Target="slide14.xml"/><Relationship Id="rId9" Type="http://schemas.openxmlformats.org/officeDocument/2006/relationships/slide" Target="slide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slide" Target="slide41.xml"/><Relationship Id="rId7" Type="http://schemas.openxmlformats.org/officeDocument/2006/relationships/slide" Target="slide1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slide" Target="slide26.xml"/><Relationship Id="rId4" Type="http://schemas.openxmlformats.org/officeDocument/2006/relationships/slide" Target="slide1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49.xml"/><Relationship Id="rId18" Type="http://schemas.openxmlformats.org/officeDocument/2006/relationships/image" Target="../media/image25.jpeg"/><Relationship Id="rId3" Type="http://schemas.openxmlformats.org/officeDocument/2006/relationships/slide" Target="slide34.xml"/><Relationship Id="rId21" Type="http://schemas.openxmlformats.org/officeDocument/2006/relationships/image" Target="../media/image28.png"/><Relationship Id="rId7" Type="http://schemas.openxmlformats.org/officeDocument/2006/relationships/slide" Target="slide11.xml"/><Relationship Id="rId12" Type="http://schemas.openxmlformats.org/officeDocument/2006/relationships/image" Target="../media/image20.jpg"/><Relationship Id="rId17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3.jpg"/><Relationship Id="rId20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11" Type="http://schemas.openxmlformats.org/officeDocument/2006/relationships/image" Target="../media/image19.png"/><Relationship Id="rId5" Type="http://schemas.openxmlformats.org/officeDocument/2006/relationships/slide" Target="slide14.xml"/><Relationship Id="rId15" Type="http://schemas.openxmlformats.org/officeDocument/2006/relationships/image" Target="../media/image22.jpg"/><Relationship Id="rId10" Type="http://schemas.openxmlformats.org/officeDocument/2006/relationships/image" Target="../media/image18.jpg"/><Relationship Id="rId19" Type="http://schemas.openxmlformats.org/officeDocument/2006/relationships/image" Target="../media/image26.jpg"/><Relationship Id="rId4" Type="http://schemas.openxmlformats.org/officeDocument/2006/relationships/slide" Target="slide41.xml"/><Relationship Id="rId9" Type="http://schemas.openxmlformats.org/officeDocument/2006/relationships/slide" Target="slide37.xml"/><Relationship Id="rId14" Type="http://schemas.openxmlformats.org/officeDocument/2006/relationships/image" Target="../media/image21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21.jpg"/><Relationship Id="rId18" Type="http://schemas.openxmlformats.org/officeDocument/2006/relationships/image" Target="../media/image26.jpg"/><Relationship Id="rId3" Type="http://schemas.openxmlformats.org/officeDocument/2006/relationships/slide" Target="slide34.xml"/><Relationship Id="rId7" Type="http://schemas.openxmlformats.org/officeDocument/2006/relationships/slide" Target="slide11.xml"/><Relationship Id="rId12" Type="http://schemas.openxmlformats.org/officeDocument/2006/relationships/image" Target="../media/image20.jp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4.jp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11" Type="http://schemas.openxmlformats.org/officeDocument/2006/relationships/image" Target="../media/image19.png"/><Relationship Id="rId5" Type="http://schemas.openxmlformats.org/officeDocument/2006/relationships/slide" Target="slide14.xml"/><Relationship Id="rId15" Type="http://schemas.openxmlformats.org/officeDocument/2006/relationships/image" Target="../media/image23.jpg"/><Relationship Id="rId10" Type="http://schemas.openxmlformats.org/officeDocument/2006/relationships/slide" Target="slide49.xml"/><Relationship Id="rId19" Type="http://schemas.openxmlformats.org/officeDocument/2006/relationships/image" Target="../media/image27.jpg"/><Relationship Id="rId4" Type="http://schemas.openxmlformats.org/officeDocument/2006/relationships/slide" Target="slide41.xml"/><Relationship Id="rId9" Type="http://schemas.openxmlformats.org/officeDocument/2006/relationships/image" Target="../media/image18.jpg"/><Relationship Id="rId14" Type="http://schemas.openxmlformats.org/officeDocument/2006/relationships/image" Target="../media/image22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21.jpg"/><Relationship Id="rId18" Type="http://schemas.openxmlformats.org/officeDocument/2006/relationships/image" Target="../media/image26.jpg"/><Relationship Id="rId3" Type="http://schemas.openxmlformats.org/officeDocument/2006/relationships/slide" Target="slide34.xml"/><Relationship Id="rId7" Type="http://schemas.openxmlformats.org/officeDocument/2006/relationships/slide" Target="slide11.xml"/><Relationship Id="rId12" Type="http://schemas.openxmlformats.org/officeDocument/2006/relationships/image" Target="../media/image20.jp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4.jp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11" Type="http://schemas.openxmlformats.org/officeDocument/2006/relationships/image" Target="../media/image19.png"/><Relationship Id="rId5" Type="http://schemas.openxmlformats.org/officeDocument/2006/relationships/slide" Target="slide14.xml"/><Relationship Id="rId15" Type="http://schemas.openxmlformats.org/officeDocument/2006/relationships/image" Target="../media/image23.jpg"/><Relationship Id="rId10" Type="http://schemas.openxmlformats.org/officeDocument/2006/relationships/slide" Target="slide49.xml"/><Relationship Id="rId19" Type="http://schemas.openxmlformats.org/officeDocument/2006/relationships/image" Target="../media/image27.jpg"/><Relationship Id="rId4" Type="http://schemas.openxmlformats.org/officeDocument/2006/relationships/slide" Target="slide41.xml"/><Relationship Id="rId9" Type="http://schemas.openxmlformats.org/officeDocument/2006/relationships/image" Target="../media/image18.jpg"/><Relationship Id="rId14" Type="http://schemas.openxmlformats.org/officeDocument/2006/relationships/image" Target="../media/image22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21.jpg"/><Relationship Id="rId18" Type="http://schemas.openxmlformats.org/officeDocument/2006/relationships/image" Target="../media/image26.jpg"/><Relationship Id="rId3" Type="http://schemas.openxmlformats.org/officeDocument/2006/relationships/slide" Target="slide34.xml"/><Relationship Id="rId21" Type="http://schemas.openxmlformats.org/officeDocument/2006/relationships/slide" Target="slide40.xml"/><Relationship Id="rId7" Type="http://schemas.openxmlformats.org/officeDocument/2006/relationships/slide" Target="slide11.xml"/><Relationship Id="rId12" Type="http://schemas.openxmlformats.org/officeDocument/2006/relationships/image" Target="../media/image20.jp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4.jp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11" Type="http://schemas.openxmlformats.org/officeDocument/2006/relationships/image" Target="../media/image19.png"/><Relationship Id="rId5" Type="http://schemas.openxmlformats.org/officeDocument/2006/relationships/slide" Target="slide14.xml"/><Relationship Id="rId15" Type="http://schemas.openxmlformats.org/officeDocument/2006/relationships/image" Target="../media/image23.jpg"/><Relationship Id="rId10" Type="http://schemas.openxmlformats.org/officeDocument/2006/relationships/slide" Target="slide49.xml"/><Relationship Id="rId19" Type="http://schemas.openxmlformats.org/officeDocument/2006/relationships/image" Target="../media/image27.jpg"/><Relationship Id="rId4" Type="http://schemas.openxmlformats.org/officeDocument/2006/relationships/slide" Target="slide41.xml"/><Relationship Id="rId9" Type="http://schemas.openxmlformats.org/officeDocument/2006/relationships/image" Target="../media/image18.jpg"/><Relationship Id="rId1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2.jpeg"/><Relationship Id="rId7" Type="http://schemas.openxmlformats.org/officeDocument/2006/relationships/slide" Target="slide3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11" Type="http://schemas.openxmlformats.org/officeDocument/2006/relationships/slide" Target="slide26.xml"/><Relationship Id="rId5" Type="http://schemas.openxmlformats.org/officeDocument/2006/relationships/slide" Target="slide5.xml"/><Relationship Id="rId10" Type="http://schemas.openxmlformats.org/officeDocument/2006/relationships/slide" Target="slide14.xml"/><Relationship Id="rId4" Type="http://schemas.openxmlformats.org/officeDocument/2006/relationships/slide" Target="slide11.xml"/><Relationship Id="rId9" Type="http://schemas.openxmlformats.org/officeDocument/2006/relationships/slide" Target="slide4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7" Type="http://schemas.openxmlformats.org/officeDocument/2006/relationships/slide" Target="slide1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slide" Target="slide26.xml"/><Relationship Id="rId4" Type="http://schemas.openxmlformats.org/officeDocument/2006/relationships/slide" Target="slide1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3.xml"/><Relationship Id="rId7" Type="http://schemas.openxmlformats.org/officeDocument/2006/relationships/slide" Target="slide26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slide" Target="slide52.xml"/><Relationship Id="rId5" Type="http://schemas.openxmlformats.org/officeDocument/2006/relationships/slide" Target="slide41.xml"/><Relationship Id="rId10" Type="http://schemas.openxmlformats.org/officeDocument/2006/relationships/slide" Target="slide50.xml"/><Relationship Id="rId4" Type="http://schemas.openxmlformats.org/officeDocument/2006/relationships/slide" Target="slide34.xml"/><Relationship Id="rId9" Type="http://schemas.openxmlformats.org/officeDocument/2006/relationships/slide" Target="slide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4.xml"/><Relationship Id="rId7" Type="http://schemas.openxmlformats.org/officeDocument/2006/relationships/slide" Target="slide26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slide" Target="slide52.xml"/><Relationship Id="rId5" Type="http://schemas.openxmlformats.org/officeDocument/2006/relationships/slide" Target="slide41.xml"/><Relationship Id="rId10" Type="http://schemas.openxmlformats.org/officeDocument/2006/relationships/slide" Target="slide50.xml"/><Relationship Id="rId4" Type="http://schemas.openxmlformats.org/officeDocument/2006/relationships/slide" Target="slide34.xml"/><Relationship Id="rId9" Type="http://schemas.openxmlformats.org/officeDocument/2006/relationships/slide" Target="slide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34.xml"/><Relationship Id="rId7" Type="http://schemas.openxmlformats.org/officeDocument/2006/relationships/slide" Target="slide11.xml"/><Relationship Id="rId2" Type="http://schemas.openxmlformats.org/officeDocument/2006/relationships/slide" Target="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14.xml"/><Relationship Id="rId4" Type="http://schemas.openxmlformats.org/officeDocument/2006/relationships/slide" Target="slide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5.jpeg"/><Relationship Id="rId4" Type="http://schemas.openxmlformats.org/officeDocument/2006/relationships/slide" Target="slide4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1.xml"/><Relationship Id="rId4" Type="http://schemas.openxmlformats.org/officeDocument/2006/relationships/slide" Target="slide4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3.jpeg"/><Relationship Id="rId7" Type="http://schemas.openxmlformats.org/officeDocument/2006/relationships/slide" Target="slide6.xml"/><Relationship Id="rId12" Type="http://schemas.openxmlformats.org/officeDocument/2006/relationships/slide" Target="slid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slide" Target="slide26.xml"/><Relationship Id="rId5" Type="http://schemas.openxmlformats.org/officeDocument/2006/relationships/slide" Target="slide9.xml"/><Relationship Id="rId10" Type="http://schemas.openxmlformats.org/officeDocument/2006/relationships/slide" Target="slide14.xml"/><Relationship Id="rId4" Type="http://schemas.openxmlformats.org/officeDocument/2006/relationships/slide" Target="slide11.xml"/><Relationship Id="rId9" Type="http://schemas.openxmlformats.org/officeDocument/2006/relationships/slide" Target="slide4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34.xml"/><Relationship Id="rId7" Type="http://schemas.openxmlformats.org/officeDocument/2006/relationships/slide" Target="slide11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14.xml"/><Relationship Id="rId10" Type="http://schemas.openxmlformats.org/officeDocument/2006/relationships/slide" Target="slide42.xml"/><Relationship Id="rId4" Type="http://schemas.openxmlformats.org/officeDocument/2006/relationships/slide" Target="slide41.xml"/><Relationship Id="rId9" Type="http://schemas.openxmlformats.org/officeDocument/2006/relationships/slide" Target="slide5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4.xml"/><Relationship Id="rId7" Type="http://schemas.openxmlformats.org/officeDocument/2006/relationships/slide" Target="slide26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slide" Target="slide42.xml"/><Relationship Id="rId5" Type="http://schemas.openxmlformats.org/officeDocument/2006/relationships/slide" Target="slide41.xml"/><Relationship Id="rId10" Type="http://schemas.openxmlformats.org/officeDocument/2006/relationships/slide" Target="slide52.xml"/><Relationship Id="rId4" Type="http://schemas.openxmlformats.org/officeDocument/2006/relationships/slide" Target="slide34.xml"/><Relationship Id="rId9" Type="http://schemas.openxmlformats.org/officeDocument/2006/relationships/slide" Target="slide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53.xml"/><Relationship Id="rId7" Type="http://schemas.openxmlformats.org/officeDocument/2006/relationships/slide" Target="slide26.xml"/><Relationship Id="rId12" Type="http://schemas.openxmlformats.org/officeDocument/2006/relationships/comments" Target="../comments/comment1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slide" Target="slide50.xml"/><Relationship Id="rId5" Type="http://schemas.openxmlformats.org/officeDocument/2006/relationships/slide" Target="slide41.xml"/><Relationship Id="rId10" Type="http://schemas.openxmlformats.org/officeDocument/2006/relationships/slide" Target="slide42.xml"/><Relationship Id="rId4" Type="http://schemas.openxmlformats.org/officeDocument/2006/relationships/slide" Target="slide34.xml"/><Relationship Id="rId9" Type="http://schemas.openxmlformats.org/officeDocument/2006/relationships/slide" Target="slide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32.jpeg"/><Relationship Id="rId7" Type="http://schemas.openxmlformats.org/officeDocument/2006/relationships/slide" Target="slide14.xml"/><Relationship Id="rId12" Type="http://schemas.openxmlformats.org/officeDocument/2006/relationships/slide" Target="slide5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1.xml"/><Relationship Id="rId11" Type="http://schemas.openxmlformats.org/officeDocument/2006/relationships/slide" Target="slide42.xml"/><Relationship Id="rId5" Type="http://schemas.openxmlformats.org/officeDocument/2006/relationships/slide" Target="slide34.xml"/><Relationship Id="rId10" Type="http://schemas.openxmlformats.org/officeDocument/2006/relationships/slide" Target="slide1.xml"/><Relationship Id="rId4" Type="http://schemas.openxmlformats.org/officeDocument/2006/relationships/slide" Target="slide44.xml"/><Relationship Id="rId9" Type="http://schemas.openxmlformats.org/officeDocument/2006/relationships/slide" Target="slide1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55.xml"/><Relationship Id="rId7" Type="http://schemas.openxmlformats.org/officeDocument/2006/relationships/slide" Target="slide14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10" Type="http://schemas.openxmlformats.org/officeDocument/2006/relationships/slide" Target="slide1.xml"/><Relationship Id="rId4" Type="http://schemas.openxmlformats.org/officeDocument/2006/relationships/slide" Target="slide42.xml"/><Relationship Id="rId9" Type="http://schemas.openxmlformats.org/officeDocument/2006/relationships/slide" Target="slide1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56.xml"/><Relationship Id="rId7" Type="http://schemas.openxmlformats.org/officeDocument/2006/relationships/slide" Target="slide14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10" Type="http://schemas.openxmlformats.org/officeDocument/2006/relationships/slide" Target="slide1.xml"/><Relationship Id="rId4" Type="http://schemas.openxmlformats.org/officeDocument/2006/relationships/slide" Target="slide54.xml"/><Relationship Id="rId9" Type="http://schemas.openxmlformats.org/officeDocument/2006/relationships/slide" Target="slide1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57.xml"/><Relationship Id="rId7" Type="http://schemas.openxmlformats.org/officeDocument/2006/relationships/slide" Target="slide14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10" Type="http://schemas.openxmlformats.org/officeDocument/2006/relationships/slide" Target="slide1.xml"/><Relationship Id="rId4" Type="http://schemas.openxmlformats.org/officeDocument/2006/relationships/slide" Target="slide55.xml"/><Relationship Id="rId9" Type="http://schemas.openxmlformats.org/officeDocument/2006/relationships/slide" Target="slide1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58.xml"/><Relationship Id="rId7" Type="http://schemas.openxmlformats.org/officeDocument/2006/relationships/slide" Target="slide14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10" Type="http://schemas.openxmlformats.org/officeDocument/2006/relationships/slide" Target="slide1.xml"/><Relationship Id="rId4" Type="http://schemas.openxmlformats.org/officeDocument/2006/relationships/slide" Target="slide56.xml"/><Relationship Id="rId9" Type="http://schemas.openxmlformats.org/officeDocument/2006/relationships/slide" Target="slide1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42.xml"/><Relationship Id="rId7" Type="http://schemas.openxmlformats.org/officeDocument/2006/relationships/slide" Target="slide14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10" Type="http://schemas.openxmlformats.org/officeDocument/2006/relationships/slide" Target="slide1.xml"/><Relationship Id="rId4" Type="http://schemas.openxmlformats.org/officeDocument/2006/relationships/slide" Target="slide57.xml"/><Relationship Id="rId9" Type="http://schemas.openxmlformats.org/officeDocument/2006/relationships/slide" Target="slide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3.jpeg"/><Relationship Id="rId7" Type="http://schemas.openxmlformats.org/officeDocument/2006/relationships/slide" Target="slide32.xml"/><Relationship Id="rId12" Type="http://schemas.openxmlformats.org/officeDocument/2006/relationships/slide" Target="slid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slide" Target="slide26.xml"/><Relationship Id="rId5" Type="http://schemas.openxmlformats.org/officeDocument/2006/relationships/slide" Target="slide7.xml"/><Relationship Id="rId10" Type="http://schemas.openxmlformats.org/officeDocument/2006/relationships/slide" Target="slide14.xml"/><Relationship Id="rId4" Type="http://schemas.openxmlformats.org/officeDocument/2006/relationships/slide" Target="slide11.xml"/><Relationship Id="rId9" Type="http://schemas.openxmlformats.org/officeDocument/2006/relationships/slide" Target="slide4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4.jpeg"/><Relationship Id="rId7" Type="http://schemas.openxmlformats.org/officeDocument/2006/relationships/slide" Target="slide8.xml"/><Relationship Id="rId12" Type="http://schemas.openxmlformats.org/officeDocument/2006/relationships/slide" Target="slid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slide" Target="slide26.xml"/><Relationship Id="rId5" Type="http://schemas.openxmlformats.org/officeDocument/2006/relationships/slide" Target="slide7.xml"/><Relationship Id="rId10" Type="http://schemas.openxmlformats.org/officeDocument/2006/relationships/slide" Target="slide14.xml"/><Relationship Id="rId4" Type="http://schemas.openxmlformats.org/officeDocument/2006/relationships/slide" Target="slide11.xml"/><Relationship Id="rId9" Type="http://schemas.openxmlformats.org/officeDocument/2006/relationships/slide" Target="slide4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11.xml"/><Relationship Id="rId7" Type="http://schemas.openxmlformats.org/officeDocument/2006/relationships/slide" Target="slide3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slide" Target="slide1.xml"/><Relationship Id="rId5" Type="http://schemas.openxmlformats.org/officeDocument/2006/relationships/slide" Target="slide7.xml"/><Relationship Id="rId10" Type="http://schemas.openxmlformats.org/officeDocument/2006/relationships/slide" Target="slide26.xml"/><Relationship Id="rId4" Type="http://schemas.openxmlformats.org/officeDocument/2006/relationships/image" Target="../media/image4.jpeg"/><Relationship Id="rId9" Type="http://schemas.openxmlformats.org/officeDocument/2006/relationships/slide" Target="slide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5.jpeg"/><Relationship Id="rId7" Type="http://schemas.openxmlformats.org/officeDocument/2006/relationships/slide" Target="slid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26.xml"/><Relationship Id="rId5" Type="http://schemas.openxmlformats.org/officeDocument/2006/relationships/slide" Target="slide1.xml"/><Relationship Id="rId10" Type="http://schemas.openxmlformats.org/officeDocument/2006/relationships/slide" Target="slide14.xml"/><Relationship Id="rId4" Type="http://schemas.openxmlformats.org/officeDocument/2006/relationships/slide" Target="slide11.xml"/><Relationship Id="rId9" Type="http://schemas.openxmlformats.org/officeDocument/2006/relationships/slide" Target="slide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 Slide</a:t>
            </a:r>
            <a:r>
              <a:rPr lang="en-US" baseline="0" dirty="0"/>
              <a:t>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425"/>
            <a:ext cx="12192000" cy="6851576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Hover r:id="rId4" action="ppaction://hlinksldjump"/>
          </p:cNvPr>
          <p:cNvSpPr txBox="1"/>
          <p:nvPr/>
        </p:nvSpPr>
        <p:spPr>
          <a:xfrm>
            <a:off x="-1" y="6519446"/>
            <a:ext cx="12192000" cy="338554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15" name="Rectangle 14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16" name="Rectangle 15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17" name="Rectangle 16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19" name="Rectangle 18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" name="TextBox 5">
              <a:hlinkClick r:id="rId9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  <p:sp>
        <p:nvSpPr>
          <p:cNvPr id="20" name="TextBox 19">
            <a:hlinkHover r:id="rId10" action="ppaction://hlinksldjump"/>
          </p:cNvPr>
          <p:cNvSpPr txBox="1"/>
          <p:nvPr/>
        </p:nvSpPr>
        <p:spPr>
          <a:xfrm rot="16200000">
            <a:off x="8699822" y="3373709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6" name="TextBox 25">
            <a:hlinkHover r:id="rId11" action="ppaction://hlinksldjump"/>
          </p:cNvPr>
          <p:cNvSpPr txBox="1"/>
          <p:nvPr/>
        </p:nvSpPr>
        <p:spPr>
          <a:xfrm rot="16200000">
            <a:off x="-2964309" y="3392985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7" name="TextBox 26">
            <a:hlinkHover r:id="rId12" action="ppaction://hlinksldjump"/>
          </p:cNvPr>
          <p:cNvSpPr txBox="1"/>
          <p:nvPr/>
        </p:nvSpPr>
        <p:spPr>
          <a:xfrm>
            <a:off x="619432" y="5515812"/>
            <a:ext cx="536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 45 Light 10.5" panose="020B0500000000000000" pitchFamily="34" charset="0"/>
              </a:rPr>
              <a:t>Form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Helvetica 45 Light 10.5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27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 Slide 4 Hover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6425"/>
            <a:ext cx="12192000" cy="6851576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Hover r:id="rId4" action="ppaction://hlinksldjump"/>
          </p:cNvPr>
          <p:cNvSpPr txBox="1"/>
          <p:nvPr/>
        </p:nvSpPr>
        <p:spPr>
          <a:xfrm>
            <a:off x="-1" y="6519446"/>
            <a:ext cx="12192000" cy="338554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0" name="TextBox 19">
            <a:hlinkHover r:id="rId5" action="ppaction://hlinksldjump"/>
          </p:cNvPr>
          <p:cNvSpPr txBox="1"/>
          <p:nvPr/>
        </p:nvSpPr>
        <p:spPr>
          <a:xfrm rot="16200000">
            <a:off x="8699822" y="3373709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1" name="TextBox 20">
            <a:hlinkHover r:id="rId6" action="ppaction://hlinksldjump"/>
          </p:cNvPr>
          <p:cNvSpPr txBox="1"/>
          <p:nvPr/>
        </p:nvSpPr>
        <p:spPr>
          <a:xfrm rot="16200000">
            <a:off x="-2964309" y="3392985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6" name="TextBox 25">
            <a:hlinkClick r:id="rId7" action="ppaction://hlinksldjump"/>
          </p:cNvPr>
          <p:cNvSpPr txBox="1"/>
          <p:nvPr/>
        </p:nvSpPr>
        <p:spPr>
          <a:xfrm>
            <a:off x="619432" y="5515812"/>
            <a:ext cx="536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>
                <a:solidFill>
                  <a:schemeClr val="bg1"/>
                </a:solidFill>
                <a:latin typeface="Helvetica 45 Light 10.5" panose="020B0500000000000000" pitchFamily="34" charset="0"/>
              </a:rPr>
              <a:t>People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5" name="Rectangle 24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3" name="Rectangle 32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34" name="Rectangle 33">
              <a:hlinkClick r:id="rId10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35" name="Rectangle 34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6" name="TextBox 35">
              <a:hlinkClick r:id="rId5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0347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hlinkHover r:id="rId2" action="ppaction://hlinksldjump"/>
          </p:cNvPr>
          <p:cNvSpPr/>
          <p:nvPr/>
        </p:nvSpPr>
        <p:spPr>
          <a:xfrm>
            <a:off x="0" y="6179574"/>
            <a:ext cx="12192000" cy="678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619432" y="1048587"/>
            <a:ext cx="5361039" cy="4794487"/>
            <a:chOff x="619432" y="1048587"/>
            <a:chExt cx="5361039" cy="4794487"/>
          </a:xfrm>
        </p:grpSpPr>
        <p:grpSp>
          <p:nvGrpSpPr>
            <p:cNvPr id="33" name="Group 32"/>
            <p:cNvGrpSpPr/>
            <p:nvPr/>
          </p:nvGrpSpPr>
          <p:grpSpPr>
            <a:xfrm>
              <a:off x="619432" y="1048587"/>
              <a:ext cx="5361039" cy="4794487"/>
              <a:chOff x="619432" y="1048587"/>
              <a:chExt cx="5361039" cy="4794487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619432" y="1048587"/>
                <a:ext cx="5361039" cy="3327229"/>
                <a:chOff x="619432" y="750700"/>
                <a:chExt cx="5361039" cy="3327229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619432" y="750700"/>
                  <a:ext cx="53610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Helvetica 75 Bold 10.5" panose="020B0800000000000000" pitchFamily="34" charset="0"/>
                    </a:rPr>
                    <a:t>Featured News Heading</a:t>
                  </a:r>
                </a:p>
              </p:txBody>
            </p:sp>
            <p:grpSp>
              <p:nvGrpSpPr>
                <p:cNvPr id="21" name="Group 20"/>
                <p:cNvGrpSpPr/>
                <p:nvPr/>
              </p:nvGrpSpPr>
              <p:grpSpPr>
                <a:xfrm>
                  <a:off x="718362" y="1297858"/>
                  <a:ext cx="4479216" cy="2780071"/>
                  <a:chOff x="718362" y="1297858"/>
                  <a:chExt cx="4479216" cy="2780071"/>
                </a:xfrm>
              </p:grpSpPr>
              <p:sp>
                <p:nvSpPr>
                  <p:cNvPr id="6" name="Rectangle 5"/>
                  <p:cNvSpPr/>
                  <p:nvPr/>
                </p:nvSpPr>
                <p:spPr>
                  <a:xfrm>
                    <a:off x="718362" y="1297858"/>
                    <a:ext cx="4479216" cy="278007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8" name="Straight Connector 7"/>
                  <p:cNvCxnSpPr/>
                  <p:nvPr/>
                </p:nvCxnSpPr>
                <p:spPr>
                  <a:xfrm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0" name="TextBox 29"/>
              <p:cNvSpPr txBox="1"/>
              <p:nvPr/>
            </p:nvSpPr>
            <p:spPr>
              <a:xfrm>
                <a:off x="619432" y="4565801"/>
                <a:ext cx="4479216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"Lorem ipsum dolor sit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amet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consectetur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adipiscing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do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eiusmod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tempor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incididunt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magna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aliqua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enim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ad minim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veniam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quis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nostrud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exercitation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ullamco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laboris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nisi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aliquip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commodo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consequat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Duis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aute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irure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dolor in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reprehenderit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voluptate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esse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cillum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eu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fugiat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nulla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pariatur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Excepteur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occaecat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cupidatat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non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proident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culpa qui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officia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deserunt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mollit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anim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id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."</a:t>
                </a: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2063545" y="2847280"/>
              <a:ext cx="188902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 75 Bold 10.5" panose="020B0800000000000000" pitchFamily="34" charset="0"/>
                </a:rPr>
                <a:t>Featured News Image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830961" y="4210887"/>
            <a:ext cx="5361039" cy="4794487"/>
            <a:chOff x="619432" y="1048587"/>
            <a:chExt cx="5361039" cy="4794487"/>
          </a:xfrm>
        </p:grpSpPr>
        <p:grpSp>
          <p:nvGrpSpPr>
            <p:cNvPr id="37" name="Group 36"/>
            <p:cNvGrpSpPr/>
            <p:nvPr/>
          </p:nvGrpSpPr>
          <p:grpSpPr>
            <a:xfrm>
              <a:off x="619432" y="1048587"/>
              <a:ext cx="5361039" cy="4794487"/>
              <a:chOff x="619432" y="1048587"/>
              <a:chExt cx="5361039" cy="4794487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619432" y="1048587"/>
                <a:ext cx="5361039" cy="3327229"/>
                <a:chOff x="619432" y="750700"/>
                <a:chExt cx="5361039" cy="3327229"/>
              </a:xfrm>
            </p:grpSpPr>
            <p:sp>
              <p:nvSpPr>
                <p:cNvPr id="41" name="TextBox 40"/>
                <p:cNvSpPr txBox="1"/>
                <p:nvPr/>
              </p:nvSpPr>
              <p:spPr>
                <a:xfrm>
                  <a:off x="619432" y="750700"/>
                  <a:ext cx="53610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Helvetica 75 Bold 10.5" panose="020B0800000000000000" pitchFamily="34" charset="0"/>
                    </a:rPr>
                    <a:t>Featured News Heading</a:t>
                  </a:r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718362" y="1297858"/>
                  <a:ext cx="4479216" cy="2780071"/>
                  <a:chOff x="718362" y="1297858"/>
                  <a:chExt cx="4479216" cy="2780071"/>
                </a:xfrm>
              </p:grpSpPr>
              <p:sp>
                <p:nvSpPr>
                  <p:cNvPr id="43" name="Rectangle 42"/>
                  <p:cNvSpPr/>
                  <p:nvPr/>
                </p:nvSpPr>
                <p:spPr>
                  <a:xfrm>
                    <a:off x="718362" y="1297858"/>
                    <a:ext cx="4479216" cy="278007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4" name="Straight Connector 43"/>
                  <p:cNvCxnSpPr/>
                  <p:nvPr/>
                </p:nvCxnSpPr>
                <p:spPr>
                  <a:xfrm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/>
                  <p:cNvCxnSpPr/>
                  <p:nvPr/>
                </p:nvCxnSpPr>
                <p:spPr>
                  <a:xfrm flipH="1"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619432" y="4565801"/>
                <a:ext cx="4479216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"Lorem ipsum dolor sit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amet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consectetur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adipiscing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do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eiusmod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tempor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incididunt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magna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aliqua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enim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ad minim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veniam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quis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nostrud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exercitation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ullamco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laboris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nisi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aliquip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commodo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consequat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Duis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aute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irure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dolor in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reprehenderit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voluptate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esse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cillum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eu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fugiat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nulla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pariatur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Excepteur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occaecat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cupidatat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non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proident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culpa qui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officia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deserunt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mollit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anim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id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."</a:t>
                </a: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2063545" y="2847280"/>
              <a:ext cx="188902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 75 Bold 10.5" panose="020B0800000000000000" pitchFamily="34" charset="0"/>
                </a:rPr>
                <a:t>Featured News Image</a:t>
              </a:r>
            </a:p>
          </p:txBody>
        </p:sp>
      </p:grpSp>
      <p:sp>
        <p:nvSpPr>
          <p:cNvPr id="48" name="Title 4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News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54" name="Rectangle 53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hlinkClick r:id="rId3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56" name="Rectangle 55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57" name="Rectangle 56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58" name="Rectangle 57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59" name="Rectangle 58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News</a:t>
              </a:r>
              <a:endParaRPr lang="en-US" u="sng" dirty="0">
                <a:solidFill>
                  <a:schemeClr val="bg1"/>
                </a:solidFill>
                <a:latin typeface="Helvetica 45 Light 10.5" panose="020B0500000000000000" pitchFamily="34" charset="0"/>
              </a:endParaRPr>
            </a:p>
          </p:txBody>
        </p:sp>
        <p:sp>
          <p:nvSpPr>
            <p:cNvPr id="60" name="TextBox 59">
              <a:hlinkClick r:id="rId8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3687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6179574"/>
            <a:ext cx="12192000" cy="678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hlinkClick r:id="" action="ppaction://hlinkshowjump?jump=firstslide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62" y="85390"/>
            <a:ext cx="2486025" cy="238125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6830961" y="-2635704"/>
            <a:ext cx="5361039" cy="4794487"/>
            <a:chOff x="619432" y="1048587"/>
            <a:chExt cx="5361039" cy="4794487"/>
          </a:xfrm>
        </p:grpSpPr>
        <p:grpSp>
          <p:nvGrpSpPr>
            <p:cNvPr id="53" name="Group 52"/>
            <p:cNvGrpSpPr/>
            <p:nvPr/>
          </p:nvGrpSpPr>
          <p:grpSpPr>
            <a:xfrm>
              <a:off x="619432" y="1048587"/>
              <a:ext cx="5361039" cy="4794487"/>
              <a:chOff x="619432" y="1048587"/>
              <a:chExt cx="5361039" cy="4794487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619432" y="1048587"/>
                <a:ext cx="5361039" cy="3327229"/>
                <a:chOff x="619432" y="750700"/>
                <a:chExt cx="5361039" cy="3327229"/>
              </a:xfrm>
            </p:grpSpPr>
            <p:sp>
              <p:nvSpPr>
                <p:cNvPr id="57" name="TextBox 56"/>
                <p:cNvSpPr txBox="1"/>
                <p:nvPr/>
              </p:nvSpPr>
              <p:spPr>
                <a:xfrm>
                  <a:off x="619432" y="750700"/>
                  <a:ext cx="53610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Helvetica 75 Bold 10.5" panose="020B0800000000000000" pitchFamily="34" charset="0"/>
                    </a:rPr>
                    <a:t>Featured News Heading</a:t>
                  </a:r>
                </a:p>
              </p:txBody>
            </p:sp>
            <p:grpSp>
              <p:nvGrpSpPr>
                <p:cNvPr id="58" name="Group 57"/>
                <p:cNvGrpSpPr/>
                <p:nvPr/>
              </p:nvGrpSpPr>
              <p:grpSpPr>
                <a:xfrm>
                  <a:off x="718362" y="1297858"/>
                  <a:ext cx="4479216" cy="2780071"/>
                  <a:chOff x="718362" y="1297858"/>
                  <a:chExt cx="4479216" cy="2780071"/>
                </a:xfrm>
              </p:grpSpPr>
              <p:sp>
                <p:nvSpPr>
                  <p:cNvPr id="59" name="Rectangle 58"/>
                  <p:cNvSpPr/>
                  <p:nvPr/>
                </p:nvSpPr>
                <p:spPr>
                  <a:xfrm>
                    <a:off x="718362" y="1297858"/>
                    <a:ext cx="4479216" cy="278007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60" name="Straight Connector 59"/>
                  <p:cNvCxnSpPr/>
                  <p:nvPr/>
                </p:nvCxnSpPr>
                <p:spPr>
                  <a:xfrm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/>
                  <p:cNvCxnSpPr/>
                  <p:nvPr/>
                </p:nvCxnSpPr>
                <p:spPr>
                  <a:xfrm flipH="1"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6" name="TextBox 55"/>
              <p:cNvSpPr txBox="1"/>
              <p:nvPr/>
            </p:nvSpPr>
            <p:spPr>
              <a:xfrm>
                <a:off x="619432" y="4565801"/>
                <a:ext cx="4479216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"Lorem ipsum dolor sit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amet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consectetur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adipiscing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do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eiusmod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tempor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incididunt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magna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aliqua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enim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ad minim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veniam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quis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nostrud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exercitation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ullamco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laboris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nisi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aliquip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commodo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consequat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Duis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aute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irure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dolor in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reprehenderit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voluptate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esse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cillum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eu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fugiat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nulla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pariatur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Excepteur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occaecat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cupidatat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non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proident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culpa qui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officia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deserunt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mollit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anim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id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."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2063545" y="2847280"/>
              <a:ext cx="188902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 75 Bold 10.5" panose="020B0800000000000000" pitchFamily="34" charset="0"/>
                </a:rPr>
                <a:t>Featured News Image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19432" y="1048587"/>
            <a:ext cx="5361039" cy="4794487"/>
            <a:chOff x="619432" y="1048587"/>
            <a:chExt cx="5361039" cy="4794487"/>
          </a:xfrm>
        </p:grpSpPr>
        <p:grpSp>
          <p:nvGrpSpPr>
            <p:cNvPr id="73" name="Group 72"/>
            <p:cNvGrpSpPr/>
            <p:nvPr/>
          </p:nvGrpSpPr>
          <p:grpSpPr>
            <a:xfrm>
              <a:off x="619432" y="1048587"/>
              <a:ext cx="5361039" cy="4794487"/>
              <a:chOff x="619432" y="1048587"/>
              <a:chExt cx="5361039" cy="4794487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619432" y="1048587"/>
                <a:ext cx="5361039" cy="3327229"/>
                <a:chOff x="619432" y="750700"/>
                <a:chExt cx="5361039" cy="3327229"/>
              </a:xfrm>
            </p:grpSpPr>
            <p:sp>
              <p:nvSpPr>
                <p:cNvPr id="77" name="TextBox 76"/>
                <p:cNvSpPr txBox="1"/>
                <p:nvPr/>
              </p:nvSpPr>
              <p:spPr>
                <a:xfrm>
                  <a:off x="619432" y="750700"/>
                  <a:ext cx="53610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Helvetica 75 Bold 10.5" panose="020B0800000000000000" pitchFamily="34" charset="0"/>
                    </a:rPr>
                    <a:t>Featured News Heading</a:t>
                  </a:r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>
                  <a:off x="718362" y="1297858"/>
                  <a:ext cx="4479216" cy="2780071"/>
                  <a:chOff x="718362" y="1297858"/>
                  <a:chExt cx="4479216" cy="2780071"/>
                </a:xfrm>
              </p:grpSpPr>
              <p:sp>
                <p:nvSpPr>
                  <p:cNvPr id="79" name="Rectangle 78"/>
                  <p:cNvSpPr/>
                  <p:nvPr/>
                </p:nvSpPr>
                <p:spPr>
                  <a:xfrm>
                    <a:off x="718362" y="1297858"/>
                    <a:ext cx="4479216" cy="278007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 flipH="1"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6" name="TextBox 75"/>
              <p:cNvSpPr txBox="1"/>
              <p:nvPr/>
            </p:nvSpPr>
            <p:spPr>
              <a:xfrm>
                <a:off x="619432" y="4565801"/>
                <a:ext cx="4479216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"Lorem ipsum dolor sit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amet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consectetur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adipiscing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do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eiusmod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tempor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incididunt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magna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aliqua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enim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ad minim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veniam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quis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nostrud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exercitation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ullamco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laboris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nisi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aliquip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commodo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consequat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Duis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aute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irure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dolor in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reprehenderit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voluptate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esse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cillum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eu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fugiat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nulla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pariatur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Excepteur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occaecat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cupidatat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non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proident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culpa qui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officia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deserunt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mollit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anim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id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."</a:t>
                </a: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2063545" y="2847280"/>
              <a:ext cx="188902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 75 Bold 10.5" panose="020B0800000000000000" pitchFamily="34" charset="0"/>
                </a:rPr>
                <a:t>Featured News Image</a:t>
              </a:r>
            </a:p>
          </p:txBody>
        </p:sp>
      </p:grpSp>
      <p:sp>
        <p:nvSpPr>
          <p:cNvPr id="82" name="Rectangle 81">
            <a:hlinkHover r:id="rId3" action="ppaction://hlinksldjump"/>
          </p:cNvPr>
          <p:cNvSpPr/>
          <p:nvPr/>
        </p:nvSpPr>
        <p:spPr>
          <a:xfrm>
            <a:off x="0" y="6179574"/>
            <a:ext cx="12192000" cy="678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6830961" y="4210887"/>
            <a:ext cx="5361039" cy="4794487"/>
            <a:chOff x="619432" y="1048587"/>
            <a:chExt cx="5361039" cy="4794487"/>
          </a:xfrm>
        </p:grpSpPr>
        <p:grpSp>
          <p:nvGrpSpPr>
            <p:cNvPr id="84" name="Group 83"/>
            <p:cNvGrpSpPr/>
            <p:nvPr/>
          </p:nvGrpSpPr>
          <p:grpSpPr>
            <a:xfrm>
              <a:off x="619432" y="1048587"/>
              <a:ext cx="5361039" cy="4794487"/>
              <a:chOff x="619432" y="1048587"/>
              <a:chExt cx="5361039" cy="4794487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19432" y="1048587"/>
                <a:ext cx="5361039" cy="3327229"/>
                <a:chOff x="619432" y="750700"/>
                <a:chExt cx="5361039" cy="3327229"/>
              </a:xfrm>
            </p:grpSpPr>
            <p:sp>
              <p:nvSpPr>
                <p:cNvPr id="88" name="TextBox 87"/>
                <p:cNvSpPr txBox="1"/>
                <p:nvPr/>
              </p:nvSpPr>
              <p:spPr>
                <a:xfrm>
                  <a:off x="619432" y="750700"/>
                  <a:ext cx="53610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Helvetica 75 Bold 10.5" panose="020B0800000000000000" pitchFamily="34" charset="0"/>
                    </a:rPr>
                    <a:t>Featured News Heading</a:t>
                  </a:r>
                </a:p>
              </p:txBody>
            </p:sp>
            <p:grpSp>
              <p:nvGrpSpPr>
                <p:cNvPr id="89" name="Group 88"/>
                <p:cNvGrpSpPr/>
                <p:nvPr/>
              </p:nvGrpSpPr>
              <p:grpSpPr>
                <a:xfrm>
                  <a:off x="718362" y="1297858"/>
                  <a:ext cx="4479216" cy="2780071"/>
                  <a:chOff x="718362" y="1297858"/>
                  <a:chExt cx="4479216" cy="2780071"/>
                </a:xfrm>
              </p:grpSpPr>
              <p:sp>
                <p:nvSpPr>
                  <p:cNvPr id="90" name="Rectangle 89"/>
                  <p:cNvSpPr/>
                  <p:nvPr/>
                </p:nvSpPr>
                <p:spPr>
                  <a:xfrm>
                    <a:off x="718362" y="1297858"/>
                    <a:ext cx="4479216" cy="278007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 flipH="1"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87" name="TextBox 86"/>
              <p:cNvSpPr txBox="1"/>
              <p:nvPr/>
            </p:nvSpPr>
            <p:spPr>
              <a:xfrm>
                <a:off x="619432" y="4565801"/>
                <a:ext cx="4479216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"Lorem ipsum dolor sit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amet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consectetur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adipiscing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do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eiusmod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tempor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incididunt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magna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aliqua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enim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ad minim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veniam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quis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nostrud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exercitation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ullamco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laboris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nisi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aliquip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commodo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consequat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Duis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aute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irure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dolor in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reprehenderit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voluptate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esse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cillum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eu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fugiat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nulla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pariatur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Excepteur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occaecat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cupidatat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non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proident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culpa qui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officia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deserunt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mollit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anim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id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."</a:t>
                </a: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2063545" y="2847280"/>
              <a:ext cx="188902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 75 Bold 10.5" panose="020B0800000000000000" pitchFamily="34" charset="0"/>
                </a:rPr>
                <a:t>Featured News Image</a:t>
              </a:r>
            </a:p>
          </p:txBody>
        </p:sp>
      </p:grp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News</a:t>
            </a:r>
            <a:r>
              <a:rPr lang="en-US" dirty="0">
                <a:solidFill>
                  <a:schemeClr val="bg1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550468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19432" y="1048587"/>
            <a:ext cx="5361039" cy="4794487"/>
            <a:chOff x="619432" y="1048587"/>
            <a:chExt cx="5361039" cy="4794487"/>
          </a:xfrm>
        </p:grpSpPr>
        <p:grpSp>
          <p:nvGrpSpPr>
            <p:cNvPr id="33" name="Group 32"/>
            <p:cNvGrpSpPr/>
            <p:nvPr/>
          </p:nvGrpSpPr>
          <p:grpSpPr>
            <a:xfrm>
              <a:off x="619432" y="1048587"/>
              <a:ext cx="5361039" cy="4794487"/>
              <a:chOff x="619432" y="1048587"/>
              <a:chExt cx="5361039" cy="4794487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619432" y="1048587"/>
                <a:ext cx="5361039" cy="3327229"/>
                <a:chOff x="619432" y="750700"/>
                <a:chExt cx="5361039" cy="3327229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619432" y="750700"/>
                  <a:ext cx="53610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Helvetica 75 Bold 10.5" panose="020B0800000000000000" pitchFamily="34" charset="0"/>
                    </a:rPr>
                    <a:t>Featured News Heading</a:t>
                  </a:r>
                </a:p>
              </p:txBody>
            </p:sp>
            <p:grpSp>
              <p:nvGrpSpPr>
                <p:cNvPr id="21" name="Group 20"/>
                <p:cNvGrpSpPr/>
                <p:nvPr/>
              </p:nvGrpSpPr>
              <p:grpSpPr>
                <a:xfrm>
                  <a:off x="718362" y="1297858"/>
                  <a:ext cx="4479216" cy="2780071"/>
                  <a:chOff x="718362" y="1297858"/>
                  <a:chExt cx="4479216" cy="2780071"/>
                </a:xfrm>
              </p:grpSpPr>
              <p:sp>
                <p:nvSpPr>
                  <p:cNvPr id="6" name="Rectangle 5"/>
                  <p:cNvSpPr/>
                  <p:nvPr/>
                </p:nvSpPr>
                <p:spPr>
                  <a:xfrm>
                    <a:off x="718362" y="1297858"/>
                    <a:ext cx="4479216" cy="278007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8" name="Straight Connector 7"/>
                  <p:cNvCxnSpPr/>
                  <p:nvPr/>
                </p:nvCxnSpPr>
                <p:spPr>
                  <a:xfrm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0" name="TextBox 29"/>
              <p:cNvSpPr txBox="1"/>
              <p:nvPr/>
            </p:nvSpPr>
            <p:spPr>
              <a:xfrm>
                <a:off x="619432" y="4565801"/>
                <a:ext cx="4479216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"Lorem ipsum dolor sit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amet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consectetur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adipiscing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do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eiusmod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tempor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incididunt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magna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aliqua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enim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ad minim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veniam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quis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nostrud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exercitation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ullamco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laboris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nisi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aliquip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commodo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consequat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Duis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aute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irure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dolor in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reprehenderit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voluptate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esse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cillum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eu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fugiat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nulla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pariatur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Excepteur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occaecat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cupidatat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non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proident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culpa qui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officia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deserunt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mollit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anim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id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."</a:t>
                </a: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2063545" y="2847280"/>
              <a:ext cx="188902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 75 Bold 10.5" panose="020B0800000000000000" pitchFamily="34" charset="0"/>
                </a:rPr>
                <a:t>Featured News Image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830961" y="-2635704"/>
            <a:ext cx="5361039" cy="4794487"/>
            <a:chOff x="619432" y="1048587"/>
            <a:chExt cx="5361039" cy="4794487"/>
          </a:xfrm>
        </p:grpSpPr>
        <p:grpSp>
          <p:nvGrpSpPr>
            <p:cNvPr id="32" name="Group 31"/>
            <p:cNvGrpSpPr/>
            <p:nvPr/>
          </p:nvGrpSpPr>
          <p:grpSpPr>
            <a:xfrm>
              <a:off x="619432" y="1048587"/>
              <a:ext cx="5361039" cy="4794487"/>
              <a:chOff x="619432" y="1048587"/>
              <a:chExt cx="5361039" cy="4794487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619432" y="1048587"/>
                <a:ext cx="5361039" cy="3327229"/>
                <a:chOff x="619432" y="750700"/>
                <a:chExt cx="5361039" cy="3327229"/>
              </a:xfrm>
            </p:grpSpPr>
            <p:sp>
              <p:nvSpPr>
                <p:cNvPr id="49" name="TextBox 48"/>
                <p:cNvSpPr txBox="1"/>
                <p:nvPr/>
              </p:nvSpPr>
              <p:spPr>
                <a:xfrm>
                  <a:off x="619432" y="750700"/>
                  <a:ext cx="53610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Helvetica 75 Bold 10.5" panose="020B0800000000000000" pitchFamily="34" charset="0"/>
                    </a:rPr>
                    <a:t>Featured News Heading</a:t>
                  </a:r>
                </a:p>
              </p:txBody>
            </p:sp>
            <p:grpSp>
              <p:nvGrpSpPr>
                <p:cNvPr id="50" name="Group 49"/>
                <p:cNvGrpSpPr/>
                <p:nvPr/>
              </p:nvGrpSpPr>
              <p:grpSpPr>
                <a:xfrm>
                  <a:off x="718362" y="1297858"/>
                  <a:ext cx="4479216" cy="2780071"/>
                  <a:chOff x="718362" y="1297858"/>
                  <a:chExt cx="4479216" cy="2780071"/>
                </a:xfrm>
              </p:grpSpPr>
              <p:sp>
                <p:nvSpPr>
                  <p:cNvPr id="51" name="Rectangle 50"/>
                  <p:cNvSpPr/>
                  <p:nvPr/>
                </p:nvSpPr>
                <p:spPr>
                  <a:xfrm>
                    <a:off x="718362" y="1297858"/>
                    <a:ext cx="4479216" cy="278007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/>
                  <p:cNvCxnSpPr/>
                  <p:nvPr/>
                </p:nvCxnSpPr>
                <p:spPr>
                  <a:xfrm flipH="1"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8" name="TextBox 47"/>
              <p:cNvSpPr txBox="1"/>
              <p:nvPr/>
            </p:nvSpPr>
            <p:spPr>
              <a:xfrm>
                <a:off x="619432" y="4565801"/>
                <a:ext cx="4479216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"Lorem ipsum dolor sit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amet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consectetur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adipiscing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do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eiusmod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tempor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incididunt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magna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aliqua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enim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ad minim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veniam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quis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nostrud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exercitation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ullamco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laboris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nisi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aliquip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commodo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consequat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Duis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aute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irure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dolor in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reprehenderit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voluptate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esse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cillum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eu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fugiat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nulla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pariatur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Excepteur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occaecat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cupidatat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non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proident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culpa qui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officia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deserunt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mollit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anim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id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."</a:t>
                </a: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2063545" y="2847280"/>
              <a:ext cx="188902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 75 Bold 10.5" panose="020B0800000000000000" pitchFamily="34" charset="0"/>
                </a:rPr>
                <a:t>Featured News Image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News 2</a:t>
            </a:r>
          </a:p>
        </p:txBody>
      </p:sp>
      <p:pic>
        <p:nvPicPr>
          <p:cNvPr id="63" name="Picture 62">
            <a:hlinkClick r:id="" action="ppaction://hlinkshowjump?jump=firstslide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62" y="6568010"/>
            <a:ext cx="2486025" cy="23812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6254052"/>
            <a:ext cx="12192000" cy="64008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60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6" name="Action Button: Go Forward or Next 25">
            <a:hlinkClick r:id="rId3" action="ppaction://hlinksldjump" highlightClick="1"/>
          </p:cNvPr>
          <p:cNvSpPr/>
          <p:nvPr/>
        </p:nvSpPr>
        <p:spPr>
          <a:xfrm rot="16200000">
            <a:off x="6003822" y="6449420"/>
            <a:ext cx="184355" cy="184355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6347547" y="6338806"/>
            <a:ext cx="1538748" cy="4055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Helvetica 45 Light 10.5" panose="020B0500000000000000" pitchFamily="34" charset="0"/>
              </a:rPr>
              <a:t>Return to Top</a:t>
            </a:r>
          </a:p>
        </p:txBody>
      </p:sp>
    </p:spTree>
    <p:extLst>
      <p:ext uri="{BB962C8B-B14F-4D97-AF65-F5344CB8AC3E}">
        <p14:creationId xmlns:p14="http://schemas.microsoft.com/office/powerpoint/2010/main" val="2355134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8000">
              <a:schemeClr val="bg1">
                <a:lumMod val="85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031519" y="1358236"/>
            <a:ext cx="204186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31518" y="3191491"/>
            <a:ext cx="204186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73402" y="1358235"/>
            <a:ext cx="202257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96000" y="1358235"/>
            <a:ext cx="204186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31518" y="5024745"/>
            <a:ext cx="2041866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5024744"/>
            <a:ext cx="203150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3397" y="3191490"/>
            <a:ext cx="2022583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3191488"/>
            <a:ext cx="203150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95990" y="3191487"/>
            <a:ext cx="2041859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5994" y="5024739"/>
            <a:ext cx="2041855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73394" y="5024745"/>
            <a:ext cx="2022606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37874" y="1358229"/>
            <a:ext cx="2041850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137869" y="5024733"/>
            <a:ext cx="2041855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179741" y="5024727"/>
            <a:ext cx="2012259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37872" y="3191480"/>
            <a:ext cx="2041852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179744" y="3191465"/>
            <a:ext cx="201225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179743" y="1358197"/>
            <a:ext cx="2012257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" name="Rectangle 7">
            <a:hlinkHover r:id="rId2" action="ppaction://hlinksldjump"/>
          </p:cNvPr>
          <p:cNvSpPr/>
          <p:nvPr/>
        </p:nvSpPr>
        <p:spPr>
          <a:xfrm>
            <a:off x="0" y="1358236"/>
            <a:ext cx="203150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-20" y="412005"/>
            <a:ext cx="12192000" cy="4120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hlinkHover r:id="" action="ppaction://noaction" highlightClick="1"/>
          </p:cNvPr>
          <p:cNvSpPr/>
          <p:nvPr/>
        </p:nvSpPr>
        <p:spPr>
          <a:xfrm>
            <a:off x="1" y="415216"/>
            <a:ext cx="2053124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By</a:t>
            </a:r>
          </a:p>
        </p:txBody>
      </p:sp>
      <p:sp>
        <p:nvSpPr>
          <p:cNvPr id="50" name="Rectangle 49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3062177" y="41200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51" name="Rectangle 50">
            <a:hlinkClick r:id="rId4" action="ppaction://hlinksldjump"/>
            <a:hlinkHover r:id="" action="ppaction://noaction" highlightClick="1"/>
          </p:cNvPr>
          <p:cNvSpPr/>
          <p:nvPr/>
        </p:nvSpPr>
        <p:spPr>
          <a:xfrm>
            <a:off x="2053145" y="412004"/>
            <a:ext cx="1009012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Typology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55" name="Rectangle 54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57" name="Rectangle 56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58" name="Rectangle 57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59" name="Rectangle 58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60" name="Rectangle 59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1" name="TextBox 60">
              <a:hlinkClick r:id="rId10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220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8000">
              <a:schemeClr val="bg1">
                <a:lumMod val="85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</a:t>
            </a:r>
            <a:r>
              <a:rPr lang="en-US" baseline="0" dirty="0">
                <a:solidFill>
                  <a:schemeClr val="bg1"/>
                </a:solidFill>
              </a:rPr>
              <a:t>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hlinkClick r:id="" action="ppaction://hlinkshowjump?jump=nextslide"/>
            <a:hlinkHover r:id="rId2" action="ppaction://hlinksldjump"/>
          </p:cNvPr>
          <p:cNvSpPr/>
          <p:nvPr/>
        </p:nvSpPr>
        <p:spPr>
          <a:xfrm>
            <a:off x="2031519" y="1358236"/>
            <a:ext cx="204186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31518" y="3191491"/>
            <a:ext cx="204186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73402" y="1358235"/>
            <a:ext cx="202257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96000" y="1358235"/>
            <a:ext cx="204186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31518" y="5024745"/>
            <a:ext cx="2041866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5024744"/>
            <a:ext cx="203150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3397" y="3191490"/>
            <a:ext cx="2022583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3191488"/>
            <a:ext cx="203150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95990" y="3191487"/>
            <a:ext cx="2041859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5994" y="5024739"/>
            <a:ext cx="2041855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73394" y="5024745"/>
            <a:ext cx="2022606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37874" y="1358229"/>
            <a:ext cx="2041850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137869" y="5024733"/>
            <a:ext cx="2041855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179741" y="5024727"/>
            <a:ext cx="2012259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37872" y="3191480"/>
            <a:ext cx="2041852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179744" y="3191465"/>
            <a:ext cx="201225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179743" y="1358197"/>
            <a:ext cx="2012257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-20" y="1358197"/>
            <a:ext cx="2031508" cy="18332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PS/IS 163K</a:t>
            </a:r>
          </a:p>
        </p:txBody>
      </p:sp>
      <p:sp>
        <p:nvSpPr>
          <p:cNvPr id="48" name="Rectangle 47"/>
          <p:cNvSpPr/>
          <p:nvPr/>
        </p:nvSpPr>
        <p:spPr>
          <a:xfrm>
            <a:off x="-20" y="412005"/>
            <a:ext cx="12192000" cy="412005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hlinkHover r:id="" action="ppaction://noaction" highlightClick="1"/>
          </p:cNvPr>
          <p:cNvSpPr/>
          <p:nvPr/>
        </p:nvSpPr>
        <p:spPr>
          <a:xfrm>
            <a:off x="1" y="415216"/>
            <a:ext cx="2053124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By</a:t>
            </a:r>
          </a:p>
        </p:txBody>
      </p:sp>
      <p:sp>
        <p:nvSpPr>
          <p:cNvPr id="50" name="Rectangle 49">
            <a:hlinkClick r:id="rId4" action="ppaction://hlinksldjump"/>
            <a:hlinkHover r:id="" action="ppaction://noaction" highlightClick="1"/>
          </p:cNvPr>
          <p:cNvSpPr/>
          <p:nvPr/>
        </p:nvSpPr>
        <p:spPr>
          <a:xfrm>
            <a:off x="3062177" y="41200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51" name="Rectangle 50">
            <a:hlinkClick r:id="rId5" action="ppaction://hlinksldjump"/>
            <a:hlinkHover r:id="" action="ppaction://noaction" highlightClick="1"/>
          </p:cNvPr>
          <p:cNvSpPr/>
          <p:nvPr/>
        </p:nvSpPr>
        <p:spPr>
          <a:xfrm>
            <a:off x="2053145" y="412004"/>
            <a:ext cx="1009012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Typology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55" name="Rectangle 54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57" name="Rectangle 56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58" name="Rectangle 57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59" name="Rectangle 58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60" name="Rectangle 59">
              <a:hlinkClick r:id="rId10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1" name="TextBox 60">
              <a:hlinkClick r:id="rId11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75683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8000">
              <a:schemeClr val="bg1">
                <a:lumMod val="85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 2</a:t>
            </a:r>
          </a:p>
        </p:txBody>
      </p:sp>
      <p:sp>
        <p:nvSpPr>
          <p:cNvPr id="25" name="Rectangle 24">
            <a:hlinkClick r:id="rId2" action="ppaction://hlinksldjump"/>
          </p:cNvPr>
          <p:cNvSpPr/>
          <p:nvPr/>
        </p:nvSpPr>
        <p:spPr>
          <a:xfrm>
            <a:off x="2031519" y="1358236"/>
            <a:ext cx="2041868" cy="18332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Helvetica 75 Bold 10.5" panose="020B0800000000000000" pitchFamily="34" charset="0"/>
              </a:rPr>
              <a:t>Eventi</a:t>
            </a:r>
            <a:r>
              <a:rPr lang="en-US" sz="16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 / Beatrice Residence</a:t>
            </a:r>
          </a:p>
        </p:txBody>
      </p:sp>
      <p:sp>
        <p:nvSpPr>
          <p:cNvPr id="26" name="Rectangle 25">
            <a:hlinkHover r:id="rId3" action="ppaction://hlinksldjump"/>
          </p:cNvPr>
          <p:cNvSpPr/>
          <p:nvPr/>
        </p:nvSpPr>
        <p:spPr>
          <a:xfrm>
            <a:off x="2031518" y="3191491"/>
            <a:ext cx="204186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73402" y="1358235"/>
            <a:ext cx="202257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96000" y="1358235"/>
            <a:ext cx="204186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31518" y="5024745"/>
            <a:ext cx="2041866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5024744"/>
            <a:ext cx="203150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3397" y="3191490"/>
            <a:ext cx="2022583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3191488"/>
            <a:ext cx="203150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95990" y="3191487"/>
            <a:ext cx="2041859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5994" y="5024739"/>
            <a:ext cx="2041855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73394" y="5024745"/>
            <a:ext cx="2022606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37874" y="1358229"/>
            <a:ext cx="2041850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137869" y="5024733"/>
            <a:ext cx="2041855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179741" y="5024727"/>
            <a:ext cx="2012259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37872" y="3191480"/>
            <a:ext cx="2041852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179744" y="3191465"/>
            <a:ext cx="201225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179743" y="1358197"/>
            <a:ext cx="2012257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" name="Rectangle 7">
            <a:hlinkHover r:id="rId4" action="ppaction://hlinksldjump"/>
          </p:cNvPr>
          <p:cNvSpPr/>
          <p:nvPr/>
        </p:nvSpPr>
        <p:spPr>
          <a:xfrm>
            <a:off x="0" y="1358236"/>
            <a:ext cx="203150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-20" y="412005"/>
            <a:ext cx="12192000" cy="4120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hlinkHover r:id="" action="ppaction://noaction" highlightClick="1"/>
          </p:cNvPr>
          <p:cNvSpPr/>
          <p:nvPr/>
        </p:nvSpPr>
        <p:spPr>
          <a:xfrm>
            <a:off x="1" y="415216"/>
            <a:ext cx="2053124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By</a:t>
            </a:r>
          </a:p>
        </p:txBody>
      </p:sp>
      <p:sp>
        <p:nvSpPr>
          <p:cNvPr id="50" name="Rectangle 49">
            <a:hlinkClick r:id="rId5" action="ppaction://hlinksldjump"/>
            <a:hlinkHover r:id="" action="ppaction://noaction" highlightClick="1"/>
          </p:cNvPr>
          <p:cNvSpPr/>
          <p:nvPr/>
        </p:nvSpPr>
        <p:spPr>
          <a:xfrm>
            <a:off x="3062177" y="41200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51" name="Rectangle 50">
            <a:hlinkClick r:id="rId6" action="ppaction://hlinksldjump"/>
            <a:hlinkHover r:id="" action="ppaction://noaction" highlightClick="1"/>
          </p:cNvPr>
          <p:cNvSpPr/>
          <p:nvPr/>
        </p:nvSpPr>
        <p:spPr>
          <a:xfrm>
            <a:off x="2053145" y="412004"/>
            <a:ext cx="1009012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Typology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55" name="Rectangle 54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57" name="Rectangle 56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58" name="Rectangle 57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59" name="Rectangle 58">
              <a:hlinkClick r:id="rId10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60" name="Rectangle 59">
              <a:hlinkClick r:id="rId11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1" name="TextBox 60">
              <a:hlinkClick r:id="rId12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5168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8000">
              <a:schemeClr val="bg1">
                <a:lumMod val="85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 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031519" y="1358236"/>
            <a:ext cx="204186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6" name="Rectangle 25">
            <a:hlinkClick r:id="rId2" action="ppaction://hlinksldjump"/>
          </p:cNvPr>
          <p:cNvSpPr/>
          <p:nvPr/>
        </p:nvSpPr>
        <p:spPr>
          <a:xfrm>
            <a:off x="2031518" y="3191491"/>
            <a:ext cx="2041866" cy="18332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Kohl’s New York Design Studio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73402" y="1358235"/>
            <a:ext cx="202257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96000" y="1358235"/>
            <a:ext cx="204186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31518" y="5024745"/>
            <a:ext cx="2041866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5024744"/>
            <a:ext cx="203150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1" name="Rectangle 30">
            <a:hlinkHover r:id="rId3" action="ppaction://hlinksldjump"/>
          </p:cNvPr>
          <p:cNvSpPr/>
          <p:nvPr/>
        </p:nvSpPr>
        <p:spPr>
          <a:xfrm>
            <a:off x="4073397" y="3191490"/>
            <a:ext cx="2022583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3191488"/>
            <a:ext cx="203150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95990" y="3191487"/>
            <a:ext cx="2041859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5994" y="5024739"/>
            <a:ext cx="2041855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73394" y="5024745"/>
            <a:ext cx="2022606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37874" y="1358229"/>
            <a:ext cx="2041850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137869" y="5024733"/>
            <a:ext cx="2041855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179741" y="5024727"/>
            <a:ext cx="2012259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37872" y="3191480"/>
            <a:ext cx="2041852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179744" y="3191465"/>
            <a:ext cx="201225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179743" y="1358197"/>
            <a:ext cx="2012257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" name="Rectangle 7">
            <a:hlinkHover r:id="rId4" action="ppaction://hlinksldjump"/>
          </p:cNvPr>
          <p:cNvSpPr/>
          <p:nvPr/>
        </p:nvSpPr>
        <p:spPr>
          <a:xfrm>
            <a:off x="0" y="1358236"/>
            <a:ext cx="203150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-20" y="412005"/>
            <a:ext cx="12192000" cy="4120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hlinkHover r:id="" action="ppaction://noaction" highlightClick="1"/>
          </p:cNvPr>
          <p:cNvSpPr/>
          <p:nvPr/>
        </p:nvSpPr>
        <p:spPr>
          <a:xfrm>
            <a:off x="1" y="415216"/>
            <a:ext cx="2053124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By</a:t>
            </a:r>
          </a:p>
        </p:txBody>
      </p:sp>
      <p:sp>
        <p:nvSpPr>
          <p:cNvPr id="50" name="Rectangle 49">
            <a:hlinkClick r:id="rId5" action="ppaction://hlinksldjump"/>
            <a:hlinkHover r:id="" action="ppaction://noaction" highlightClick="1"/>
          </p:cNvPr>
          <p:cNvSpPr/>
          <p:nvPr/>
        </p:nvSpPr>
        <p:spPr>
          <a:xfrm>
            <a:off x="3062177" y="41200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51" name="Rectangle 50">
            <a:hlinkClick r:id="rId6" action="ppaction://hlinksldjump"/>
            <a:hlinkHover r:id="" action="ppaction://noaction" highlightClick="1"/>
          </p:cNvPr>
          <p:cNvSpPr/>
          <p:nvPr/>
        </p:nvSpPr>
        <p:spPr>
          <a:xfrm>
            <a:off x="2053145" y="412004"/>
            <a:ext cx="1009012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Typology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55" name="Rectangle 54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57" name="Rectangle 56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58" name="Rectangle 57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59" name="Rectangle 58">
              <a:hlinkClick r:id="rId10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60" name="Rectangle 59">
              <a:hlinkClick r:id="rId11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1" name="TextBox 60">
              <a:hlinkClick r:id="rId12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3226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8000">
              <a:schemeClr val="bg1">
                <a:lumMod val="85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 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031519" y="1358236"/>
            <a:ext cx="204186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31518" y="3191491"/>
            <a:ext cx="204186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73402" y="1358235"/>
            <a:ext cx="202257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96000" y="1358235"/>
            <a:ext cx="204186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31518" y="5024745"/>
            <a:ext cx="2041866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5024744"/>
            <a:ext cx="203150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1" name="Rectangle 30">
            <a:hlinkClick r:id="rId2" action="ppaction://hlinksldjump"/>
          </p:cNvPr>
          <p:cNvSpPr/>
          <p:nvPr/>
        </p:nvSpPr>
        <p:spPr>
          <a:xfrm>
            <a:off x="4073397" y="3191490"/>
            <a:ext cx="2022583" cy="18332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Helvetica 75 Bold 10.5" panose="020B0800000000000000" pitchFamily="34" charset="0"/>
              </a:rPr>
              <a:t>Canco</a:t>
            </a:r>
            <a:r>
              <a:rPr lang="en-US" sz="16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 Lofts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0" y="3191488"/>
            <a:ext cx="203150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95990" y="3191487"/>
            <a:ext cx="2041859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5994" y="5024739"/>
            <a:ext cx="2041855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5" name="Rectangle 34">
            <a:hlinkHover r:id="rId3" action="ppaction://hlinksldjump"/>
          </p:cNvPr>
          <p:cNvSpPr/>
          <p:nvPr/>
        </p:nvSpPr>
        <p:spPr>
          <a:xfrm>
            <a:off x="4073394" y="5024745"/>
            <a:ext cx="2022606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37874" y="1358229"/>
            <a:ext cx="2041850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137869" y="5024733"/>
            <a:ext cx="2041855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179741" y="5024727"/>
            <a:ext cx="2012259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37872" y="3191480"/>
            <a:ext cx="2041852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179744" y="3191465"/>
            <a:ext cx="201225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179743" y="1358197"/>
            <a:ext cx="2012257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" name="Rectangle 7">
            <a:hlinkHover r:id="rId4" action="ppaction://hlinksldjump"/>
          </p:cNvPr>
          <p:cNvSpPr/>
          <p:nvPr/>
        </p:nvSpPr>
        <p:spPr>
          <a:xfrm>
            <a:off x="0" y="1358236"/>
            <a:ext cx="203150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-20" y="412005"/>
            <a:ext cx="12192000" cy="4120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hlinkHover r:id="" action="ppaction://noaction" highlightClick="1"/>
          </p:cNvPr>
          <p:cNvSpPr/>
          <p:nvPr/>
        </p:nvSpPr>
        <p:spPr>
          <a:xfrm>
            <a:off x="1" y="415216"/>
            <a:ext cx="2053124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By</a:t>
            </a:r>
          </a:p>
        </p:txBody>
      </p:sp>
      <p:sp>
        <p:nvSpPr>
          <p:cNvPr id="50" name="Rectangle 49">
            <a:hlinkClick r:id="rId5" action="ppaction://hlinksldjump"/>
            <a:hlinkHover r:id="" action="ppaction://noaction" highlightClick="1"/>
          </p:cNvPr>
          <p:cNvSpPr/>
          <p:nvPr/>
        </p:nvSpPr>
        <p:spPr>
          <a:xfrm>
            <a:off x="3062177" y="41200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51" name="Rectangle 50">
            <a:hlinkClick r:id="rId6" action="ppaction://hlinksldjump"/>
            <a:hlinkHover r:id="" action="ppaction://noaction" highlightClick="1"/>
          </p:cNvPr>
          <p:cNvSpPr/>
          <p:nvPr/>
        </p:nvSpPr>
        <p:spPr>
          <a:xfrm>
            <a:off x="2053145" y="412004"/>
            <a:ext cx="1009012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Typology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55" name="Rectangle 54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57" name="Rectangle 56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58" name="Rectangle 57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59" name="Rectangle 58">
              <a:hlinkClick r:id="rId10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60" name="Rectangle 59">
              <a:hlinkClick r:id="rId11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1" name="TextBox 60">
              <a:hlinkClick r:id="rId12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6180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8000">
              <a:schemeClr val="bg1">
                <a:lumMod val="85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 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031519" y="1358236"/>
            <a:ext cx="204186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31518" y="3191491"/>
            <a:ext cx="204186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73402" y="1358235"/>
            <a:ext cx="202257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96000" y="1358235"/>
            <a:ext cx="204186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31518" y="5024745"/>
            <a:ext cx="2041866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5024744"/>
            <a:ext cx="203150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3397" y="3191490"/>
            <a:ext cx="2022583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3191488"/>
            <a:ext cx="203150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95990" y="3191487"/>
            <a:ext cx="2041859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5994" y="5024739"/>
            <a:ext cx="2041855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5" name="Rectangle 34">
            <a:hlinkClick r:id="rId3" action="ppaction://hlinksldjump"/>
          </p:cNvPr>
          <p:cNvSpPr/>
          <p:nvPr/>
        </p:nvSpPr>
        <p:spPr>
          <a:xfrm>
            <a:off x="4073394" y="5024745"/>
            <a:ext cx="2022606" cy="18332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NJCU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37874" y="1358229"/>
            <a:ext cx="2041850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137869" y="5024733"/>
            <a:ext cx="2041855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179741" y="5024727"/>
            <a:ext cx="2012259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37872" y="3191480"/>
            <a:ext cx="2041852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179744" y="3191465"/>
            <a:ext cx="201225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179743" y="1358197"/>
            <a:ext cx="2012257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-20" y="412005"/>
            <a:ext cx="12192000" cy="4120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hlinkHover r:id="" action="ppaction://noaction" highlightClick="1"/>
          </p:cNvPr>
          <p:cNvSpPr/>
          <p:nvPr/>
        </p:nvSpPr>
        <p:spPr>
          <a:xfrm>
            <a:off x="1" y="415216"/>
            <a:ext cx="2053124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By</a:t>
            </a:r>
          </a:p>
        </p:txBody>
      </p:sp>
      <p:sp>
        <p:nvSpPr>
          <p:cNvPr id="8" name="Rectangle 7">
            <a:hlinkHover r:id="rId4" action="ppaction://hlinksldjump"/>
          </p:cNvPr>
          <p:cNvSpPr/>
          <p:nvPr/>
        </p:nvSpPr>
        <p:spPr>
          <a:xfrm>
            <a:off x="0" y="1358236"/>
            <a:ext cx="203150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6" name="Rectangle 45">
            <a:hlinkClick r:id="rId5" action="ppaction://hlinksldjump"/>
            <a:hlinkHover r:id="" action="ppaction://noaction" highlightClick="1"/>
          </p:cNvPr>
          <p:cNvSpPr/>
          <p:nvPr/>
        </p:nvSpPr>
        <p:spPr>
          <a:xfrm>
            <a:off x="3062177" y="41200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47" name="Rectangle 46">
            <a:hlinkClick r:id="rId6" action="ppaction://hlinksldjump"/>
            <a:hlinkHover r:id="" action="ppaction://noaction" highlightClick="1"/>
          </p:cNvPr>
          <p:cNvSpPr/>
          <p:nvPr/>
        </p:nvSpPr>
        <p:spPr>
          <a:xfrm>
            <a:off x="2053145" y="412004"/>
            <a:ext cx="1009012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Typology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55" name="Rectangle 54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57" name="Rectangle 56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58" name="Rectangle 57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59" name="Rectangle 58">
              <a:hlinkClick r:id="rId10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60" name="Rectangle 59">
              <a:hlinkClick r:id="rId11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1" name="TextBox 60">
              <a:hlinkClick r:id="rId12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6791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 Slide</a:t>
            </a:r>
            <a:r>
              <a:rPr lang="en-US" baseline="0" dirty="0"/>
              <a:t> 1 Hover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425"/>
            <a:ext cx="12192000" cy="6851576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Hover r:id="rId4" action="ppaction://hlinksldjump"/>
          </p:cNvPr>
          <p:cNvSpPr txBox="1"/>
          <p:nvPr/>
        </p:nvSpPr>
        <p:spPr>
          <a:xfrm>
            <a:off x="-1" y="6519446"/>
            <a:ext cx="12192000" cy="338554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0" name="TextBox 19">
            <a:hlinkHover r:id="rId5" action="ppaction://hlinksldjump"/>
          </p:cNvPr>
          <p:cNvSpPr txBox="1"/>
          <p:nvPr/>
        </p:nvSpPr>
        <p:spPr>
          <a:xfrm rot="16200000">
            <a:off x="8699822" y="3373709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6" name="TextBox 25">
            <a:hlinkHover r:id="rId6" action="ppaction://hlinksldjump"/>
          </p:cNvPr>
          <p:cNvSpPr txBox="1"/>
          <p:nvPr/>
        </p:nvSpPr>
        <p:spPr>
          <a:xfrm rot="16200000">
            <a:off x="-2964309" y="3392985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7" name="TextBox 26">
            <a:hlinkClick r:id="rId7" action="ppaction://hlinksldjump"/>
          </p:cNvPr>
          <p:cNvSpPr txBox="1"/>
          <p:nvPr/>
        </p:nvSpPr>
        <p:spPr>
          <a:xfrm>
            <a:off x="619432" y="5515812"/>
            <a:ext cx="536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>
                <a:solidFill>
                  <a:schemeClr val="bg1"/>
                </a:solidFill>
                <a:latin typeface="Helvetica 45 Light 10.5" panose="020B0500000000000000" pitchFamily="34" charset="0"/>
              </a:rPr>
              <a:t>Form</a:t>
            </a:r>
            <a:endParaRPr lang="en-US" sz="1600" u="sng" dirty="0">
              <a:solidFill>
                <a:schemeClr val="bg1"/>
              </a:solidFill>
              <a:latin typeface="Helvetica 45 Light 10.5" panose="020B0500000000000000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5" name="Rectangle 24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2" name="Rectangle 31">
              <a:hlinkClick r:id="rId10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33" name="Rectangle 32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34" name="Rectangle 33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5" name="TextBox 34">
              <a:hlinkClick r:id="rId11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2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8000">
              <a:schemeClr val="bg1">
                <a:lumMod val="85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 Typology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031519" y="1358236"/>
            <a:ext cx="204186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31518" y="3191491"/>
            <a:ext cx="204186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73402" y="1358235"/>
            <a:ext cx="202257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96000" y="1358235"/>
            <a:ext cx="204186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31518" y="5024745"/>
            <a:ext cx="2041866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5024744"/>
            <a:ext cx="203150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3397" y="3191490"/>
            <a:ext cx="2022583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3191488"/>
            <a:ext cx="203150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95990" y="3191487"/>
            <a:ext cx="2041859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5994" y="5024739"/>
            <a:ext cx="2041855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73394" y="5024745"/>
            <a:ext cx="2022606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37874" y="1358229"/>
            <a:ext cx="2041850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137869" y="5024733"/>
            <a:ext cx="2041855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179741" y="5024727"/>
            <a:ext cx="2012259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37872" y="3191480"/>
            <a:ext cx="2041852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179744" y="3191465"/>
            <a:ext cx="201225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179743" y="1358197"/>
            <a:ext cx="2012257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078874" y="412005"/>
            <a:ext cx="8113106" cy="4120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hlinkHover r:id="" action="ppaction://noaction" highlightClick="1"/>
          </p:cNvPr>
          <p:cNvSpPr/>
          <p:nvPr/>
        </p:nvSpPr>
        <p:spPr>
          <a:xfrm>
            <a:off x="1" y="415216"/>
            <a:ext cx="2053124" cy="40879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By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358236"/>
            <a:ext cx="203150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6" name="Rectangle 45">
            <a:hlinkClick r:id="rId2" action="ppaction://hlinksldjump"/>
            <a:hlinkHover r:id="" action="ppaction://noaction" highlightClick="1"/>
          </p:cNvPr>
          <p:cNvSpPr/>
          <p:nvPr/>
        </p:nvSpPr>
        <p:spPr>
          <a:xfrm>
            <a:off x="3062177" y="418428"/>
            <a:ext cx="1016697" cy="40558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47" name="Rectangle 46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2053145" y="418428"/>
            <a:ext cx="1009012" cy="40558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Typology</a:t>
            </a:r>
          </a:p>
        </p:txBody>
      </p:sp>
      <p:sp>
        <p:nvSpPr>
          <p:cNvPr id="48" name="Rectangle 47">
            <a:hlinkClick r:id="rId4" action="ppaction://hlinksldjump"/>
            <a:hlinkHover r:id="" action="ppaction://noaction" highlightClick="1"/>
          </p:cNvPr>
          <p:cNvSpPr/>
          <p:nvPr/>
        </p:nvSpPr>
        <p:spPr>
          <a:xfrm>
            <a:off x="571015" y="894932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Education</a:t>
            </a:r>
          </a:p>
        </p:txBody>
      </p:sp>
      <p:sp>
        <p:nvSpPr>
          <p:cNvPr id="49" name="Rectangle 48">
            <a:hlinkClick r:id="rId5" action="ppaction://hlinksldjump"/>
            <a:hlinkHover r:id="" action="ppaction://noaction" highlightClick="1"/>
          </p:cNvPr>
          <p:cNvSpPr/>
          <p:nvPr/>
        </p:nvSpPr>
        <p:spPr>
          <a:xfrm>
            <a:off x="1523980" y="890750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Retail</a:t>
            </a:r>
          </a:p>
        </p:txBody>
      </p:sp>
      <p:sp>
        <p:nvSpPr>
          <p:cNvPr id="50" name="Rectangle 49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2509876" y="890749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Mixed</a:t>
            </a:r>
            <a:r>
              <a:rPr lang="en-US" sz="105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Use</a:t>
            </a:r>
          </a:p>
        </p:txBody>
      </p:sp>
      <p:sp>
        <p:nvSpPr>
          <p:cNvPr id="51" name="Rectangle 50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3641065" y="890749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Healthcare</a:t>
            </a:r>
          </a:p>
        </p:txBody>
      </p:sp>
      <p:sp>
        <p:nvSpPr>
          <p:cNvPr id="52" name="Rectangle 51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4656828" y="880733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Civic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61" name="Rectangle 60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3" name="Rectangle 62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4" name="Rectangle 63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65" name="Rectangle 64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66" name="Rectangle 65">
              <a:hlinkClick r:id="rId10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7" name="TextBox 66">
              <a:hlinkClick r:id="rId11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14528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8000">
              <a:schemeClr val="bg1">
                <a:lumMod val="85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 Education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031519" y="1358236"/>
            <a:ext cx="204186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31518" y="3191491"/>
            <a:ext cx="204186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73402" y="1358235"/>
            <a:ext cx="202257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96000" y="1358235"/>
            <a:ext cx="204186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31518" y="5024745"/>
            <a:ext cx="2041866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5024744"/>
            <a:ext cx="203150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3397" y="3191490"/>
            <a:ext cx="2022583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3191488"/>
            <a:ext cx="203150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95990" y="3191487"/>
            <a:ext cx="2041859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5994" y="5024739"/>
            <a:ext cx="2041855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73394" y="5024745"/>
            <a:ext cx="202260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37874" y="1358229"/>
            <a:ext cx="2041850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137869" y="5024733"/>
            <a:ext cx="2041855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179741" y="5024727"/>
            <a:ext cx="2012259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37872" y="3191480"/>
            <a:ext cx="2041852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179744" y="3191465"/>
            <a:ext cx="201225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179743" y="1358197"/>
            <a:ext cx="2012257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078874" y="412005"/>
            <a:ext cx="8113106" cy="4120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hlinkHover r:id="" action="ppaction://noaction" highlightClick="1"/>
          </p:cNvPr>
          <p:cNvSpPr/>
          <p:nvPr/>
        </p:nvSpPr>
        <p:spPr>
          <a:xfrm>
            <a:off x="1" y="415216"/>
            <a:ext cx="2053124" cy="40879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By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358236"/>
            <a:ext cx="203150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6" name="Rectangle 45">
            <a:hlinkClick r:id="rId2" action="ppaction://hlinksldjump"/>
            <a:hlinkHover r:id="" action="ppaction://noaction" highlightClick="1"/>
          </p:cNvPr>
          <p:cNvSpPr/>
          <p:nvPr/>
        </p:nvSpPr>
        <p:spPr>
          <a:xfrm>
            <a:off x="3062177" y="418428"/>
            <a:ext cx="1016697" cy="40558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47" name="Rectangle 46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2053145" y="418428"/>
            <a:ext cx="1009012" cy="40558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Typology</a:t>
            </a:r>
          </a:p>
        </p:txBody>
      </p:sp>
      <p:sp>
        <p:nvSpPr>
          <p:cNvPr id="48" name="Rectangle 47">
            <a:hlinkHover r:id="" action="ppaction://noaction" highlightClick="1"/>
          </p:cNvPr>
          <p:cNvSpPr/>
          <p:nvPr/>
        </p:nvSpPr>
        <p:spPr>
          <a:xfrm>
            <a:off x="571015" y="894932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</a:p>
        </p:txBody>
      </p:sp>
      <p:sp>
        <p:nvSpPr>
          <p:cNvPr id="49" name="Rectangle 48">
            <a:hlinkClick r:id="rId4" action="ppaction://hlinksldjump"/>
            <a:hlinkHover r:id="" action="ppaction://noaction" highlightClick="1"/>
          </p:cNvPr>
          <p:cNvSpPr/>
          <p:nvPr/>
        </p:nvSpPr>
        <p:spPr>
          <a:xfrm>
            <a:off x="1523980" y="890750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Retail</a:t>
            </a:r>
          </a:p>
        </p:txBody>
      </p:sp>
      <p:sp>
        <p:nvSpPr>
          <p:cNvPr id="50" name="Rectangle 49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2509876" y="890749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Mixed</a:t>
            </a:r>
            <a:r>
              <a:rPr lang="en-US" sz="105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Use</a:t>
            </a:r>
          </a:p>
        </p:txBody>
      </p:sp>
      <p:sp>
        <p:nvSpPr>
          <p:cNvPr id="51" name="Rectangle 50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3641065" y="890749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Healthcare</a:t>
            </a:r>
          </a:p>
        </p:txBody>
      </p:sp>
      <p:sp>
        <p:nvSpPr>
          <p:cNvPr id="52" name="Rectangle 51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4656828" y="880733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Civic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61" name="Rectangle 60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3" name="Rectangle 62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4" name="Rectangle 63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65" name="Rectangle 64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66" name="Rectangle 65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7" name="TextBox 66">
              <a:hlinkClick r:id="rId10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681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8000">
              <a:schemeClr val="bg1">
                <a:lumMod val="85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 Retail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031519" y="1358236"/>
            <a:ext cx="204186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31518" y="3191491"/>
            <a:ext cx="204186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73402" y="1358235"/>
            <a:ext cx="202257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96000" y="1358235"/>
            <a:ext cx="204186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31518" y="5024745"/>
            <a:ext cx="2041866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5024744"/>
            <a:ext cx="203150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3397" y="3191490"/>
            <a:ext cx="2022583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3191488"/>
            <a:ext cx="203150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95990" y="3191487"/>
            <a:ext cx="2041859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5994" y="5024739"/>
            <a:ext cx="2041855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73394" y="5024745"/>
            <a:ext cx="202260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37874" y="1358229"/>
            <a:ext cx="2041850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137869" y="5024733"/>
            <a:ext cx="2041855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179741" y="5024727"/>
            <a:ext cx="2012259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37872" y="3191480"/>
            <a:ext cx="2041852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179744" y="3191465"/>
            <a:ext cx="201225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179743" y="1358197"/>
            <a:ext cx="2012257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078874" y="412005"/>
            <a:ext cx="8113106" cy="4120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hlinkHover r:id="" action="ppaction://noaction" highlightClick="1"/>
          </p:cNvPr>
          <p:cNvSpPr/>
          <p:nvPr/>
        </p:nvSpPr>
        <p:spPr>
          <a:xfrm>
            <a:off x="1" y="415216"/>
            <a:ext cx="2053124" cy="40879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By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358236"/>
            <a:ext cx="203150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6" name="Rectangle 45">
            <a:hlinkClick r:id="rId2" action="ppaction://hlinksldjump"/>
            <a:hlinkHover r:id="" action="ppaction://noaction" highlightClick="1"/>
          </p:cNvPr>
          <p:cNvSpPr/>
          <p:nvPr/>
        </p:nvSpPr>
        <p:spPr>
          <a:xfrm>
            <a:off x="3062177" y="418428"/>
            <a:ext cx="1016697" cy="40558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47" name="Rectangle 46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2053145" y="418428"/>
            <a:ext cx="1009012" cy="40558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Typology</a:t>
            </a:r>
          </a:p>
        </p:txBody>
      </p:sp>
      <p:sp>
        <p:nvSpPr>
          <p:cNvPr id="48" name="Rectangle 47">
            <a:hlinkClick r:id="rId4" action="ppaction://hlinksldjump"/>
            <a:hlinkHover r:id="" action="ppaction://noaction" highlightClick="1"/>
          </p:cNvPr>
          <p:cNvSpPr/>
          <p:nvPr/>
        </p:nvSpPr>
        <p:spPr>
          <a:xfrm>
            <a:off x="571015" y="894932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Education</a:t>
            </a:r>
          </a:p>
        </p:txBody>
      </p:sp>
      <p:sp>
        <p:nvSpPr>
          <p:cNvPr id="49" name="Rectangle 48">
            <a:hlinkHover r:id="" action="ppaction://noaction" highlightClick="1"/>
          </p:cNvPr>
          <p:cNvSpPr/>
          <p:nvPr/>
        </p:nvSpPr>
        <p:spPr>
          <a:xfrm>
            <a:off x="1523980" y="890750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Retail</a:t>
            </a:r>
          </a:p>
        </p:txBody>
      </p:sp>
      <p:sp>
        <p:nvSpPr>
          <p:cNvPr id="50" name="Rectangle 49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2509876" y="890749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Mixed</a:t>
            </a:r>
            <a:r>
              <a:rPr lang="en-US" sz="105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Use</a:t>
            </a:r>
          </a:p>
        </p:txBody>
      </p:sp>
      <p:sp>
        <p:nvSpPr>
          <p:cNvPr id="51" name="Rectangle 50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3641065" y="890749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Healthcare</a:t>
            </a:r>
          </a:p>
        </p:txBody>
      </p:sp>
      <p:sp>
        <p:nvSpPr>
          <p:cNvPr id="52" name="Rectangle 51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4656828" y="880733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Civic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61" name="Rectangle 60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3" name="Rectangle 62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4" name="Rectangle 63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65" name="Rectangle 64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66" name="Rectangle 65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7" name="TextBox 66">
              <a:hlinkClick r:id="rId10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6920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8000">
              <a:schemeClr val="bg1">
                <a:lumMod val="85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 Location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031519" y="1358236"/>
            <a:ext cx="204186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31518" y="3191491"/>
            <a:ext cx="204186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73402" y="1358235"/>
            <a:ext cx="202257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96000" y="1358235"/>
            <a:ext cx="204186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31518" y="5024745"/>
            <a:ext cx="2041866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5024744"/>
            <a:ext cx="203150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73397" y="3191490"/>
            <a:ext cx="2022583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3191488"/>
            <a:ext cx="203150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95990" y="3191487"/>
            <a:ext cx="2041859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5994" y="5024739"/>
            <a:ext cx="2041855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73394" y="5024745"/>
            <a:ext cx="2022606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37874" y="1358229"/>
            <a:ext cx="2041850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137869" y="5024733"/>
            <a:ext cx="2041855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179741" y="5024727"/>
            <a:ext cx="2012259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37872" y="3191480"/>
            <a:ext cx="2041852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179744" y="3191465"/>
            <a:ext cx="201225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179743" y="1358197"/>
            <a:ext cx="2012257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3" name="Rectangle 42">
            <a:hlinkClick r:id="rId2" action="ppaction://hlinksldjump"/>
            <a:hlinkHover r:id="" action="ppaction://noaction" highlightClick="1"/>
          </p:cNvPr>
          <p:cNvSpPr/>
          <p:nvPr/>
        </p:nvSpPr>
        <p:spPr>
          <a:xfrm>
            <a:off x="3062177" y="41200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45" name="Rectangle 44">
            <a:hlinkHover r:id="" action="ppaction://noaction" highlightClick="1"/>
          </p:cNvPr>
          <p:cNvSpPr/>
          <p:nvPr/>
        </p:nvSpPr>
        <p:spPr>
          <a:xfrm>
            <a:off x="1" y="415216"/>
            <a:ext cx="2053124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By</a:t>
            </a:r>
          </a:p>
        </p:txBody>
      </p:sp>
      <p:sp>
        <p:nvSpPr>
          <p:cNvPr id="36" name="Rectangle 35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2053145" y="412004"/>
            <a:ext cx="1009012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Typology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358236"/>
            <a:ext cx="203150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078874" y="412005"/>
            <a:ext cx="8113106" cy="4120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hlinkClick r:id="rId4" action="ppaction://hlinksldjump"/>
            <a:hlinkHover r:id="" action="ppaction://noaction" highlightClick="1"/>
          </p:cNvPr>
          <p:cNvSpPr/>
          <p:nvPr/>
        </p:nvSpPr>
        <p:spPr>
          <a:xfrm>
            <a:off x="571015" y="894932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New York</a:t>
            </a:r>
          </a:p>
        </p:txBody>
      </p:sp>
      <p:sp>
        <p:nvSpPr>
          <p:cNvPr id="49" name="Rectangle 48">
            <a:hlinkClick r:id="rId5" action="ppaction://hlinksldjump"/>
            <a:hlinkHover r:id="" action="ppaction://noaction" highlightClick="1"/>
          </p:cNvPr>
          <p:cNvSpPr/>
          <p:nvPr/>
        </p:nvSpPr>
        <p:spPr>
          <a:xfrm>
            <a:off x="1523980" y="890750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Miami</a:t>
            </a:r>
          </a:p>
        </p:txBody>
      </p:sp>
      <p:sp>
        <p:nvSpPr>
          <p:cNvPr id="50" name="Rectangle 49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2561513" y="890749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Long Island</a:t>
            </a:r>
          </a:p>
        </p:txBody>
      </p:sp>
      <p:sp>
        <p:nvSpPr>
          <p:cNvPr id="51" name="Rectangle 50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3641065" y="890749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Dallas</a:t>
            </a:r>
          </a:p>
        </p:txBody>
      </p:sp>
      <p:sp>
        <p:nvSpPr>
          <p:cNvPr id="52" name="Rectangle 51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4580182" y="890749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Location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60" name="Rectangle 59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2" name="Rectangle 61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3" name="Rectangle 62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64" name="Rectangle 63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65" name="Rectangle 64">
              <a:hlinkClick r:id="rId10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6" name="TextBox 65">
              <a:hlinkClick r:id="rId11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533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8000">
              <a:schemeClr val="bg1">
                <a:lumMod val="85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 New York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053136" y="1358236"/>
            <a:ext cx="204186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53135" y="3191491"/>
            <a:ext cx="2041866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95019" y="1358235"/>
            <a:ext cx="202257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17617" y="1358235"/>
            <a:ext cx="204186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31518" y="5024745"/>
            <a:ext cx="2041866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617" y="5024744"/>
            <a:ext cx="203150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95014" y="3191490"/>
            <a:ext cx="2022583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1617" y="3191488"/>
            <a:ext cx="203150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117607" y="3191487"/>
            <a:ext cx="2041859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5994" y="5024739"/>
            <a:ext cx="2041855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73394" y="5024745"/>
            <a:ext cx="2022606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59491" y="1358229"/>
            <a:ext cx="2041850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137869" y="5024733"/>
            <a:ext cx="2041855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179741" y="5024727"/>
            <a:ext cx="2012259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59489" y="3191480"/>
            <a:ext cx="2041852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201361" y="3191465"/>
            <a:ext cx="201225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201360" y="1358197"/>
            <a:ext cx="2012257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3" name="Rectangle 42">
            <a:hlinkClick r:id="rId2" action="ppaction://hlinksldjump"/>
            <a:hlinkHover r:id="" action="ppaction://noaction" highlightClick="1"/>
          </p:cNvPr>
          <p:cNvSpPr/>
          <p:nvPr/>
        </p:nvSpPr>
        <p:spPr>
          <a:xfrm>
            <a:off x="3062177" y="41200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45" name="Rectangle 44">
            <a:hlinkHover r:id="" action="ppaction://noaction" highlightClick="1"/>
          </p:cNvPr>
          <p:cNvSpPr/>
          <p:nvPr/>
        </p:nvSpPr>
        <p:spPr>
          <a:xfrm>
            <a:off x="1" y="415216"/>
            <a:ext cx="2053124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By</a:t>
            </a:r>
          </a:p>
        </p:txBody>
      </p:sp>
      <p:sp>
        <p:nvSpPr>
          <p:cNvPr id="36" name="Rectangle 35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2053145" y="412004"/>
            <a:ext cx="1009012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Typology</a:t>
            </a:r>
          </a:p>
        </p:txBody>
      </p:sp>
      <p:sp>
        <p:nvSpPr>
          <p:cNvPr id="8" name="Rectangle 7"/>
          <p:cNvSpPr/>
          <p:nvPr/>
        </p:nvSpPr>
        <p:spPr>
          <a:xfrm>
            <a:off x="21617" y="1358236"/>
            <a:ext cx="203150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078874" y="412005"/>
            <a:ext cx="8113106" cy="4120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571015" y="894932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York</a:t>
            </a:r>
          </a:p>
        </p:txBody>
      </p:sp>
      <p:sp>
        <p:nvSpPr>
          <p:cNvPr id="49" name="Rectangle 48">
            <a:hlinkClick r:id="rId4" action="ppaction://hlinksldjump"/>
            <a:hlinkHover r:id="" action="ppaction://noaction" highlightClick="1"/>
          </p:cNvPr>
          <p:cNvSpPr/>
          <p:nvPr/>
        </p:nvSpPr>
        <p:spPr>
          <a:xfrm>
            <a:off x="1523980" y="890750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Miami</a:t>
            </a:r>
          </a:p>
        </p:txBody>
      </p:sp>
      <p:sp>
        <p:nvSpPr>
          <p:cNvPr id="50" name="Rectangle 49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2561513" y="890749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Long Island</a:t>
            </a:r>
          </a:p>
        </p:txBody>
      </p:sp>
      <p:sp>
        <p:nvSpPr>
          <p:cNvPr id="51" name="Rectangle 50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3641065" y="890749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Dallas</a:t>
            </a:r>
          </a:p>
        </p:txBody>
      </p:sp>
      <p:sp>
        <p:nvSpPr>
          <p:cNvPr id="52" name="Rectangle 51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4580182" y="890749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Location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60" name="Rectangle 59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2" name="Rectangle 61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3" name="Rectangle 62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64" name="Rectangle 63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65" name="Rectangle 64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6" name="TextBox 65">
              <a:hlinkClick r:id="rId10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782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8000">
              <a:schemeClr val="bg1">
                <a:lumMod val="85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792794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 Miami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031519" y="1358236"/>
            <a:ext cx="204186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31518" y="3191491"/>
            <a:ext cx="2041866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73402" y="1358235"/>
            <a:ext cx="202257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96000" y="1358235"/>
            <a:ext cx="204186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31518" y="5024745"/>
            <a:ext cx="2041866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5024744"/>
            <a:ext cx="2031508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3191488"/>
            <a:ext cx="2031508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95994" y="5024739"/>
            <a:ext cx="2041855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73394" y="5024745"/>
            <a:ext cx="2022606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37874" y="1358229"/>
            <a:ext cx="2041850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137869" y="5024733"/>
            <a:ext cx="2041855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179741" y="5024727"/>
            <a:ext cx="2012259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37872" y="3191480"/>
            <a:ext cx="2041852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179744" y="3191465"/>
            <a:ext cx="2012256" cy="18332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179743" y="1358197"/>
            <a:ext cx="2012257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3" name="Rectangle 42">
            <a:hlinkClick r:id="rId2" action="ppaction://hlinksldjump"/>
            <a:hlinkHover r:id="" action="ppaction://noaction" highlightClick="1"/>
          </p:cNvPr>
          <p:cNvSpPr/>
          <p:nvPr/>
        </p:nvSpPr>
        <p:spPr>
          <a:xfrm>
            <a:off x="3062177" y="41200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45" name="Rectangle 44">
            <a:hlinkHover r:id="" action="ppaction://noaction" highlightClick="1"/>
          </p:cNvPr>
          <p:cNvSpPr/>
          <p:nvPr/>
        </p:nvSpPr>
        <p:spPr>
          <a:xfrm>
            <a:off x="1" y="415216"/>
            <a:ext cx="2053124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By</a:t>
            </a:r>
          </a:p>
        </p:txBody>
      </p:sp>
      <p:sp>
        <p:nvSpPr>
          <p:cNvPr id="36" name="Rectangle 35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2053145" y="412004"/>
            <a:ext cx="1009012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Typology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358236"/>
            <a:ext cx="203150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078874" y="412005"/>
            <a:ext cx="8113106" cy="4120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hlinkClick r:id="rId4" action="ppaction://hlinksldjump"/>
            <a:hlinkHover r:id="" action="ppaction://noaction" highlightClick="1"/>
          </p:cNvPr>
          <p:cNvSpPr/>
          <p:nvPr/>
        </p:nvSpPr>
        <p:spPr>
          <a:xfrm>
            <a:off x="571015" y="894932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New York</a:t>
            </a:r>
          </a:p>
        </p:txBody>
      </p:sp>
      <p:sp>
        <p:nvSpPr>
          <p:cNvPr id="49" name="Rectangle 48">
            <a:hlinkClick r:id="rId5" action="ppaction://hlinksldjump"/>
            <a:hlinkHover r:id="" action="ppaction://noaction" highlightClick="1"/>
          </p:cNvPr>
          <p:cNvSpPr/>
          <p:nvPr/>
        </p:nvSpPr>
        <p:spPr>
          <a:xfrm>
            <a:off x="1523980" y="890750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Miami</a:t>
            </a:r>
          </a:p>
        </p:txBody>
      </p:sp>
      <p:sp>
        <p:nvSpPr>
          <p:cNvPr id="50" name="Rectangle 49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2561513" y="890749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Long Island</a:t>
            </a:r>
          </a:p>
        </p:txBody>
      </p:sp>
      <p:sp>
        <p:nvSpPr>
          <p:cNvPr id="51" name="Rectangle 50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3641065" y="890749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Dallas</a:t>
            </a:r>
          </a:p>
        </p:txBody>
      </p:sp>
      <p:sp>
        <p:nvSpPr>
          <p:cNvPr id="52" name="Rectangle 51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4580182" y="890749"/>
            <a:ext cx="1009012" cy="40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45 Light 10.5" panose="020B0500000000000000" pitchFamily="34" charset="0"/>
              </a:rPr>
              <a:t>Location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073397" y="3191490"/>
            <a:ext cx="2022583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095990" y="3191487"/>
            <a:ext cx="2041859" cy="18332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62" name="Rectangle 61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4" name="Rectangle 63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5" name="Rectangle 64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66" name="Rectangle 65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67" name="Rectangle 66">
              <a:hlinkClick r:id="rId10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8" name="TextBox 67">
              <a:hlinkClick r:id="rId11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891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Ideas</a:t>
            </a:r>
          </a:p>
        </p:txBody>
      </p:sp>
      <p:sp>
        <p:nvSpPr>
          <p:cNvPr id="62" name="Title 1"/>
          <p:cNvSpPr txBox="1">
            <a:spLocks/>
          </p:cNvSpPr>
          <p:nvPr/>
        </p:nvSpPr>
        <p:spPr>
          <a:xfrm>
            <a:off x="-4277624" y="890384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Ideas Form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053101" y="2654394"/>
            <a:ext cx="2030639" cy="615338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053125" y="822376"/>
            <a:ext cx="2030616" cy="183325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081484" y="822376"/>
            <a:ext cx="2034482" cy="2447331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112317" y="820945"/>
            <a:ext cx="2041884" cy="603504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051516" y="5046043"/>
            <a:ext cx="2041866" cy="1811958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0" y="5046963"/>
            <a:ext cx="2053102" cy="1811038"/>
          </a:xfrm>
          <a:prstGeom prst="rect">
            <a:avLst/>
          </a:prstGeom>
          <a:blipFill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121" t="-273" r="-1023" b="-2139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9" name="Rectangle 68">
            <a:hlinkHover r:id="rId3" action="ppaction://hlinksldjump"/>
          </p:cNvPr>
          <p:cNvSpPr/>
          <p:nvPr/>
        </p:nvSpPr>
        <p:spPr>
          <a:xfrm>
            <a:off x="-1" y="1425938"/>
            <a:ext cx="2053103" cy="3621024"/>
          </a:xfrm>
          <a:prstGeom prst="rect">
            <a:avLst/>
          </a:prstGeom>
          <a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120" t="-2868" r="-1377" b="9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109584" y="1424449"/>
            <a:ext cx="2041859" cy="3621569"/>
          </a:xfrm>
          <a:prstGeom prst="rect">
            <a:avLst/>
          </a:prstGeom>
          <a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121" b="2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090310" y="5046041"/>
            <a:ext cx="4064492" cy="1811959"/>
          </a:xfrm>
          <a:prstGeom prst="rect">
            <a:avLst/>
          </a:prstGeom>
          <a:blipFill>
            <a:blip r:embed="rId6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1121" t="-273" r="-1023" b="-2139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149869" y="4442503"/>
            <a:ext cx="2041850" cy="603504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149864" y="5046018"/>
            <a:ext cx="2041855" cy="1811982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195666" y="5046007"/>
            <a:ext cx="1996313" cy="1822629"/>
          </a:xfrm>
          <a:prstGeom prst="rect">
            <a:avLst/>
          </a:prstGeom>
          <a:blipFill>
            <a:blip r:embed="rId7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372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152943" y="808877"/>
            <a:ext cx="4032192" cy="3633603"/>
          </a:xfrm>
          <a:prstGeom prst="rect">
            <a:avLst/>
          </a:prstGeom>
          <a:blipFill dpi="0" rotWithShape="1">
            <a:blip r:embed="rId8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372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0195668" y="4442503"/>
            <a:ext cx="1996311" cy="603504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051516" y="3269732"/>
            <a:ext cx="4064450" cy="1776286"/>
          </a:xfrm>
          <a:prstGeom prst="rect">
            <a:avLst/>
          </a:prstGeom>
          <a:blipFill>
            <a:blip r:embed="rId9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866" y="820945"/>
            <a:ext cx="2046237" cy="603504"/>
          </a:xfrm>
          <a:prstGeom prst="rect">
            <a:avLst/>
          </a:prstGeom>
          <a:blipFill dpi="0" rotWithShape="1">
            <a:blip r:embed="rId10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5" name="Rectangle 44">
            <a:hlinkHover r:id="" action="ppaction://noaction" highlightClick="1"/>
          </p:cNvPr>
          <p:cNvSpPr/>
          <p:nvPr/>
        </p:nvSpPr>
        <p:spPr>
          <a:xfrm>
            <a:off x="1" y="415216"/>
            <a:ext cx="2053124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By</a:t>
            </a:r>
          </a:p>
        </p:txBody>
      </p:sp>
      <p:sp>
        <p:nvSpPr>
          <p:cNvPr id="36" name="Rectangle 35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2053145" y="412004"/>
            <a:ext cx="1009012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33272" y="403296"/>
            <a:ext cx="5058707" cy="4120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rId11" action="ppaction://hlinksldjump"/>
            <a:hlinkHover r:id="" action="ppaction://noaction" highlightClick="1"/>
          </p:cNvPr>
          <p:cNvSpPr/>
          <p:nvPr/>
        </p:nvSpPr>
        <p:spPr>
          <a:xfrm>
            <a:off x="4078898" y="412792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</a:p>
        </p:txBody>
      </p:sp>
      <p:sp>
        <p:nvSpPr>
          <p:cNvPr id="60" name="Rectangle 59">
            <a:hlinkClick r:id="rId12" action="ppaction://hlinksldjump"/>
            <a:hlinkHover r:id="" action="ppaction://noaction" highlightClick="1"/>
          </p:cNvPr>
          <p:cNvSpPr/>
          <p:nvPr/>
        </p:nvSpPr>
        <p:spPr>
          <a:xfrm>
            <a:off x="5092773" y="410371"/>
            <a:ext cx="1016697" cy="41042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</p:txBody>
      </p:sp>
      <p:sp>
        <p:nvSpPr>
          <p:cNvPr id="61" name="Rectangle 60">
            <a:hlinkClick r:id="rId13" action="ppaction://hlinksldjump"/>
            <a:hlinkHover r:id="" action="ppaction://noaction" highlightClick="1"/>
          </p:cNvPr>
          <p:cNvSpPr/>
          <p:nvPr/>
        </p:nvSpPr>
        <p:spPr>
          <a:xfrm>
            <a:off x="6113817" y="41086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37" name="Rectangle 3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hlinkClick r:id="rId1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40" name="Rectangle 39">
              <a:hlinkClick r:id="rId1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41" name="Rectangle 40">
              <a:hlinkClick r:id="rId1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42" name="Rectangle 41">
              <a:hlinkClick r:id="rId1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48" name="Rectangle 47">
              <a:hlinkClick r:id="rId1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49" name="TextBox 48">
              <a:hlinkClick r:id="rId19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  <p:sp>
        <p:nvSpPr>
          <p:cNvPr id="50" name="Rectangle 49">
            <a:hlinkClick r:id="rId20" action="ppaction://hlinksldjump"/>
            <a:hlinkHover r:id="" action="ppaction://noaction" highlightClick="1"/>
          </p:cNvPr>
          <p:cNvSpPr/>
          <p:nvPr/>
        </p:nvSpPr>
        <p:spPr>
          <a:xfrm>
            <a:off x="3062177" y="41200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</a:p>
        </p:txBody>
      </p:sp>
    </p:spTree>
    <p:extLst>
      <p:ext uri="{BB962C8B-B14F-4D97-AF65-F5344CB8AC3E}">
        <p14:creationId xmlns:p14="http://schemas.microsoft.com/office/powerpoint/2010/main" val="265751666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Ideas Hover</a:t>
            </a:r>
          </a:p>
        </p:txBody>
      </p:sp>
      <p:sp>
        <p:nvSpPr>
          <p:cNvPr id="62" name="Title 1"/>
          <p:cNvSpPr txBox="1">
            <a:spLocks/>
          </p:cNvSpPr>
          <p:nvPr/>
        </p:nvSpPr>
        <p:spPr>
          <a:xfrm>
            <a:off x="-4277624" y="890384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Ideas Form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053101" y="2640895"/>
            <a:ext cx="2030639" cy="615338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053125" y="808877"/>
            <a:ext cx="2030616" cy="1833255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081484" y="808877"/>
            <a:ext cx="2034482" cy="2447331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112317" y="820945"/>
            <a:ext cx="2041884" cy="603504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051516" y="5032544"/>
            <a:ext cx="2041866" cy="1811958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0" y="5046963"/>
            <a:ext cx="2053102" cy="1811038"/>
          </a:xfrm>
          <a:prstGeom prst="rect">
            <a:avLst/>
          </a:prstGeom>
          <a:blipFill dpi="0" rotWithShape="1">
            <a:blip r:embed="rId2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121" t="-273" r="-1023" b="-2139"/>
            </a:stretch>
          </a:blip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-1" y="1425938"/>
            <a:ext cx="2053103" cy="3621024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120" t="-2868" r="-1377" b="9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109584" y="1424449"/>
            <a:ext cx="2041859" cy="3621569"/>
          </a:xfrm>
          <a:prstGeom prst="rect">
            <a:avLst/>
          </a:prstGeom>
          <a:blipFill dpi="0" rotWithShape="1">
            <a:blip r:embed="rId4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121" b="2"/>
            </a:stretch>
          </a:blip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090310" y="5046041"/>
            <a:ext cx="4064492" cy="1811959"/>
          </a:xfrm>
          <a:prstGeom prst="rect">
            <a:avLst/>
          </a:prstGeom>
          <a:blipFill dpi="0" rotWithShape="1">
            <a:blip r:embed="rId5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121" t="-273" r="-1023" b="-2139"/>
            </a:stretch>
          </a:blip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149869" y="4429004"/>
            <a:ext cx="2041850" cy="603504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149864" y="5032519"/>
            <a:ext cx="2041855" cy="1811982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195666" y="5046007"/>
            <a:ext cx="1996313" cy="1822629"/>
          </a:xfrm>
          <a:prstGeom prst="rect">
            <a:avLst/>
          </a:prstGeom>
          <a:blipFill dpi="0" rotWithShape="1">
            <a:blip r:embed="rId6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372"/>
            </a:stretch>
          </a:blip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152943" y="808877"/>
            <a:ext cx="4032192" cy="3633603"/>
          </a:xfrm>
          <a:prstGeom prst="rect">
            <a:avLst/>
          </a:prstGeom>
          <a:blipFill dpi="0" rotWithShape="1">
            <a:blip r:embed="rId7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372"/>
            </a:stretch>
          </a:blip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0195668" y="4429004"/>
            <a:ext cx="1996311" cy="603504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051516" y="3269732"/>
            <a:ext cx="4064450" cy="1776286"/>
          </a:xfrm>
          <a:prstGeom prst="rect">
            <a:avLst/>
          </a:prstGeom>
          <a:blipFill dpi="0" rotWithShape="1">
            <a:blip r:embed="rId8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866" y="820945"/>
            <a:ext cx="2046237" cy="603504"/>
          </a:xfrm>
          <a:prstGeom prst="rect">
            <a:avLst/>
          </a:prstGeom>
          <a:blipFill dpi="0" rotWithShape="1">
            <a:blip r:embed="rId9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5" name="Rectangle 44">
            <a:hlinkHover r:id="" action="ppaction://noaction" highlightClick="1"/>
          </p:cNvPr>
          <p:cNvSpPr/>
          <p:nvPr/>
        </p:nvSpPr>
        <p:spPr>
          <a:xfrm>
            <a:off x="1" y="415216"/>
            <a:ext cx="2053124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By</a:t>
            </a:r>
          </a:p>
        </p:txBody>
      </p:sp>
      <p:sp>
        <p:nvSpPr>
          <p:cNvPr id="36" name="Rectangle 35">
            <a:hlinkClick r:id="rId10" action="ppaction://hlinksldjump"/>
            <a:hlinkHover r:id="" action="ppaction://noaction" highlightClick="1"/>
          </p:cNvPr>
          <p:cNvSpPr/>
          <p:nvPr/>
        </p:nvSpPr>
        <p:spPr>
          <a:xfrm>
            <a:off x="2053145" y="412004"/>
            <a:ext cx="1009012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33272" y="403296"/>
            <a:ext cx="5058707" cy="4120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rId11" action="ppaction://hlinksldjump"/>
            <a:hlinkHover r:id="" action="ppaction://noaction" highlightClick="1"/>
          </p:cNvPr>
          <p:cNvSpPr/>
          <p:nvPr/>
        </p:nvSpPr>
        <p:spPr>
          <a:xfrm>
            <a:off x="4078898" y="412792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</a:p>
        </p:txBody>
      </p:sp>
      <p:sp>
        <p:nvSpPr>
          <p:cNvPr id="60" name="Rectangle 59">
            <a:hlinkClick r:id="rId12" action="ppaction://hlinksldjump"/>
            <a:hlinkHover r:id="" action="ppaction://noaction" highlightClick="1"/>
          </p:cNvPr>
          <p:cNvSpPr/>
          <p:nvPr/>
        </p:nvSpPr>
        <p:spPr>
          <a:xfrm>
            <a:off x="5092773" y="410371"/>
            <a:ext cx="1016697" cy="41042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</p:txBody>
      </p:sp>
      <p:sp>
        <p:nvSpPr>
          <p:cNvPr id="61" name="Rectangle 60">
            <a:hlinkClick r:id="rId13" action="ppaction://hlinksldjump"/>
            <a:hlinkHover r:id="" action="ppaction://noaction" highlightClick="1"/>
          </p:cNvPr>
          <p:cNvSpPr/>
          <p:nvPr/>
        </p:nvSpPr>
        <p:spPr>
          <a:xfrm>
            <a:off x="6113817" y="41086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" name="Rectangle 1"/>
          <p:cNvSpPr/>
          <p:nvPr/>
        </p:nvSpPr>
        <p:spPr>
          <a:xfrm>
            <a:off x="6866" y="1424449"/>
            <a:ext cx="2044650" cy="36215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39" name="Rectangle 38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hlinkClick r:id="rId1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41" name="Rectangle 40">
              <a:hlinkClick r:id="rId1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42" name="Rectangle 41">
              <a:hlinkClick r:id="rId1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48" name="Rectangle 47">
              <a:hlinkClick r:id="rId1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49" name="Rectangle 48">
              <a:hlinkClick r:id="rId1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50" name="TextBox 49">
              <a:hlinkClick r:id="rId19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  <p:sp>
        <p:nvSpPr>
          <p:cNvPr id="51" name="Rectangle 50"/>
          <p:cNvSpPr/>
          <p:nvPr/>
        </p:nvSpPr>
        <p:spPr>
          <a:xfrm>
            <a:off x="3431" y="829657"/>
            <a:ext cx="2046237" cy="603504"/>
          </a:xfrm>
          <a:prstGeom prst="rect">
            <a:avLst/>
          </a:prstGeom>
          <a:blipFill dpi="0" rotWithShape="1">
            <a:blip r:embed="rId9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52" name="Rectangle 51">
            <a:hlinkClick r:id="rId20" action="ppaction://hlinksldjump"/>
            <a:hlinkHover r:id="" action="ppaction://noaction" highlightClick="1"/>
          </p:cNvPr>
          <p:cNvSpPr/>
          <p:nvPr/>
        </p:nvSpPr>
        <p:spPr>
          <a:xfrm>
            <a:off x="3062177" y="41200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</a:p>
        </p:txBody>
      </p:sp>
    </p:spTree>
    <p:extLst>
      <p:ext uri="{BB962C8B-B14F-4D97-AF65-F5344CB8AC3E}">
        <p14:creationId xmlns:p14="http://schemas.microsoft.com/office/powerpoint/2010/main" val="415269612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Ideas Expand</a:t>
            </a:r>
          </a:p>
        </p:txBody>
      </p:sp>
      <p:sp>
        <p:nvSpPr>
          <p:cNvPr id="62" name="Title 1"/>
          <p:cNvSpPr txBox="1">
            <a:spLocks/>
          </p:cNvSpPr>
          <p:nvPr/>
        </p:nvSpPr>
        <p:spPr>
          <a:xfrm>
            <a:off x="-4277624" y="890384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Ideas Form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076075" y="828364"/>
            <a:ext cx="2030616" cy="1833255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112317" y="820945"/>
            <a:ext cx="2041884" cy="603504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071933" y="5050833"/>
            <a:ext cx="2053102" cy="1811038"/>
          </a:xfrm>
          <a:prstGeom prst="rect">
            <a:avLst/>
          </a:prstGeom>
          <a:blipFill dpi="0" rotWithShape="1">
            <a:blip r:embed="rId2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121" t="-273" r="-1023" b="-2139"/>
            </a:stretch>
          </a:blip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9" name="Rectangle 68">
            <a:hlinkHover r:id="rId3" action="ppaction://hlinksldjump"/>
          </p:cNvPr>
          <p:cNvSpPr/>
          <p:nvPr/>
        </p:nvSpPr>
        <p:spPr>
          <a:xfrm>
            <a:off x="0" y="821456"/>
            <a:ext cx="4078637" cy="6036544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120" t="-2868" r="-1377" b="9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109584" y="1424449"/>
            <a:ext cx="2041859" cy="3621569"/>
          </a:xfrm>
          <a:prstGeom prst="rect">
            <a:avLst/>
          </a:prstGeom>
          <a:blipFill dpi="0" rotWithShape="1">
            <a:blip r:embed="rId5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121" b="2"/>
            </a:stretch>
          </a:blip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118916" y="5046041"/>
            <a:ext cx="2035885" cy="1811959"/>
          </a:xfrm>
          <a:prstGeom prst="rect">
            <a:avLst/>
          </a:prstGeom>
          <a:blipFill dpi="0" rotWithShape="1">
            <a:blip r:embed="rId6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97404" t="-273" r="-2044" b="-2139"/>
            </a:stretch>
          </a:blip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149864" y="5046018"/>
            <a:ext cx="2041855" cy="1811982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195666" y="5046007"/>
            <a:ext cx="1996313" cy="1822629"/>
          </a:xfrm>
          <a:prstGeom prst="rect">
            <a:avLst/>
          </a:prstGeom>
          <a:blipFill dpi="0" rotWithShape="1">
            <a:blip r:embed="rId7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372"/>
            </a:stretch>
          </a:blip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152943" y="808877"/>
            <a:ext cx="4032192" cy="3633603"/>
          </a:xfrm>
          <a:prstGeom prst="rect">
            <a:avLst/>
          </a:prstGeom>
          <a:blipFill dpi="0" rotWithShape="1">
            <a:blip r:embed="rId8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372"/>
            </a:stretch>
          </a:blip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0195668" y="4442503"/>
            <a:ext cx="1996311" cy="603504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074466" y="3275720"/>
            <a:ext cx="2032224" cy="1776286"/>
          </a:xfrm>
          <a:prstGeom prst="rect">
            <a:avLst/>
          </a:prstGeom>
          <a:blipFill dpi="0" rotWithShape="1">
            <a:blip r:embed="rId9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5" name="Rectangle 44">
            <a:hlinkHover r:id="" action="ppaction://noaction" highlightClick="1"/>
          </p:cNvPr>
          <p:cNvSpPr/>
          <p:nvPr/>
        </p:nvSpPr>
        <p:spPr>
          <a:xfrm>
            <a:off x="1" y="415216"/>
            <a:ext cx="2053124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By</a:t>
            </a:r>
          </a:p>
        </p:txBody>
      </p:sp>
      <p:sp>
        <p:nvSpPr>
          <p:cNvPr id="36" name="Rectangle 35">
            <a:hlinkClick r:id="rId10" action="ppaction://hlinksldjump"/>
            <a:hlinkHover r:id="" action="ppaction://noaction" highlightClick="1"/>
          </p:cNvPr>
          <p:cNvSpPr/>
          <p:nvPr/>
        </p:nvSpPr>
        <p:spPr>
          <a:xfrm>
            <a:off x="2053145" y="412004"/>
            <a:ext cx="1009012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33272" y="403296"/>
            <a:ext cx="5058707" cy="4120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rId11" action="ppaction://hlinksldjump"/>
            <a:hlinkHover r:id="" action="ppaction://noaction" highlightClick="1"/>
          </p:cNvPr>
          <p:cNvSpPr/>
          <p:nvPr/>
        </p:nvSpPr>
        <p:spPr>
          <a:xfrm>
            <a:off x="4078898" y="412792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</a:p>
        </p:txBody>
      </p:sp>
      <p:sp>
        <p:nvSpPr>
          <p:cNvPr id="60" name="Rectangle 59">
            <a:hlinkClick r:id="rId12" action="ppaction://hlinksldjump"/>
            <a:hlinkHover r:id="" action="ppaction://noaction" highlightClick="1"/>
          </p:cNvPr>
          <p:cNvSpPr/>
          <p:nvPr/>
        </p:nvSpPr>
        <p:spPr>
          <a:xfrm>
            <a:off x="5092773" y="410371"/>
            <a:ext cx="1016697" cy="41042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</p:txBody>
      </p:sp>
      <p:sp>
        <p:nvSpPr>
          <p:cNvPr id="61" name="Rectangle 60">
            <a:hlinkClick r:id="rId13" action="ppaction://hlinksldjump"/>
            <a:hlinkHover r:id="" action="ppaction://noaction" highlightClick="1"/>
          </p:cNvPr>
          <p:cNvSpPr/>
          <p:nvPr/>
        </p:nvSpPr>
        <p:spPr>
          <a:xfrm>
            <a:off x="6113817" y="41086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hlinkClick r:id="rId1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4" name="Rectangle 33">
              <a:hlinkClick r:id="rId1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5" name="Rectangle 34">
              <a:hlinkClick r:id="rId1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37" name="Rectangle 36">
              <a:hlinkClick r:id="rId1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39" name="Rectangle 38">
              <a:hlinkClick r:id="rId1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40" name="TextBox 39">
              <a:hlinkClick r:id="rId19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4077630" y="2668527"/>
            <a:ext cx="2041286" cy="603504"/>
          </a:xfrm>
          <a:prstGeom prst="rect">
            <a:avLst/>
          </a:prstGeom>
          <a:blipFill dpi="0" rotWithShape="1">
            <a:blip r:embed="rId20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2" name="Rectangle 41">
            <a:hlinkClick r:id="rId21" action="ppaction://hlinksldjump"/>
            <a:hlinkHover r:id="" action="ppaction://noaction" highlightClick="1"/>
          </p:cNvPr>
          <p:cNvSpPr/>
          <p:nvPr/>
        </p:nvSpPr>
        <p:spPr>
          <a:xfrm>
            <a:off x="3062177" y="41200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</a:p>
        </p:txBody>
      </p:sp>
    </p:spTree>
    <p:extLst>
      <p:ext uri="{BB962C8B-B14F-4D97-AF65-F5344CB8AC3E}">
        <p14:creationId xmlns:p14="http://schemas.microsoft.com/office/powerpoint/2010/main" val="1027538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Ideas Expand Hover</a:t>
            </a:r>
          </a:p>
        </p:txBody>
      </p:sp>
      <p:sp>
        <p:nvSpPr>
          <p:cNvPr id="62" name="Title 1"/>
          <p:cNvSpPr txBox="1">
            <a:spLocks/>
          </p:cNvSpPr>
          <p:nvPr/>
        </p:nvSpPr>
        <p:spPr>
          <a:xfrm>
            <a:off x="-4277624" y="890384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Ideas Form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076075" y="828364"/>
            <a:ext cx="2030616" cy="1833255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112317" y="820945"/>
            <a:ext cx="2041884" cy="603504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071933" y="5050833"/>
            <a:ext cx="2053102" cy="1811038"/>
          </a:xfrm>
          <a:prstGeom prst="rect">
            <a:avLst/>
          </a:prstGeom>
          <a:blipFill dpi="0" rotWithShape="1">
            <a:blip r:embed="rId2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121" t="-273" r="-1023" b="-2139"/>
            </a:stretch>
          </a:blip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0" y="821456"/>
            <a:ext cx="4078637" cy="6036544"/>
          </a:xfrm>
          <a:prstGeom prst="rect">
            <a:avLst/>
          </a:prstGeom>
          <a:blipFill dpi="0" rotWithShape="1">
            <a:blip r:embed="rId3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120" t="-2868" r="-1377" b="9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109584" y="1424449"/>
            <a:ext cx="2041859" cy="3621569"/>
          </a:xfrm>
          <a:prstGeom prst="rect">
            <a:avLst/>
          </a:prstGeom>
          <a:blipFill dpi="0" rotWithShape="1">
            <a:blip r:embed="rId4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121" b="2"/>
            </a:stretch>
          </a:blip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118916" y="5046041"/>
            <a:ext cx="2035885" cy="1811959"/>
          </a:xfrm>
          <a:prstGeom prst="rect">
            <a:avLst/>
          </a:prstGeom>
          <a:blipFill dpi="0" rotWithShape="1">
            <a:blip r:embed="rId5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97404" t="-273" r="-2044" b="-2139"/>
            </a:stretch>
          </a:blip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149864" y="5046018"/>
            <a:ext cx="2041855" cy="1811982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195666" y="5046007"/>
            <a:ext cx="1996313" cy="1822629"/>
          </a:xfrm>
          <a:prstGeom prst="rect">
            <a:avLst/>
          </a:prstGeom>
          <a:blipFill dpi="0" rotWithShape="1">
            <a:blip r:embed="rId6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372"/>
            </a:stretch>
          </a:blip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152943" y="808877"/>
            <a:ext cx="4032192" cy="3633603"/>
          </a:xfrm>
          <a:prstGeom prst="rect">
            <a:avLst/>
          </a:prstGeom>
          <a:blipFill dpi="0" rotWithShape="1">
            <a:blip r:embed="rId7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372"/>
            </a:stretch>
          </a:blip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0195668" y="4442503"/>
            <a:ext cx="1996311" cy="603504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074466" y="3275720"/>
            <a:ext cx="2032224" cy="1776286"/>
          </a:xfrm>
          <a:prstGeom prst="rect">
            <a:avLst/>
          </a:prstGeom>
          <a:blipFill dpi="0" rotWithShape="1">
            <a:blip r:embed="rId8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45" name="Rectangle 44">
            <a:hlinkHover r:id="" action="ppaction://noaction" highlightClick="1"/>
          </p:cNvPr>
          <p:cNvSpPr/>
          <p:nvPr/>
        </p:nvSpPr>
        <p:spPr>
          <a:xfrm>
            <a:off x="1" y="415216"/>
            <a:ext cx="2053124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By</a:t>
            </a:r>
          </a:p>
        </p:txBody>
      </p:sp>
      <p:sp>
        <p:nvSpPr>
          <p:cNvPr id="36" name="Rectangle 35">
            <a:hlinkClick r:id="rId9" action="ppaction://hlinksldjump"/>
            <a:hlinkHover r:id="" action="ppaction://noaction" highlightClick="1"/>
          </p:cNvPr>
          <p:cNvSpPr/>
          <p:nvPr/>
        </p:nvSpPr>
        <p:spPr>
          <a:xfrm>
            <a:off x="2053145" y="412004"/>
            <a:ext cx="1009012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33272" y="403296"/>
            <a:ext cx="5058707" cy="4120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rId10" action="ppaction://hlinksldjump"/>
            <a:hlinkHover r:id="" action="ppaction://noaction" highlightClick="1"/>
          </p:cNvPr>
          <p:cNvSpPr/>
          <p:nvPr/>
        </p:nvSpPr>
        <p:spPr>
          <a:xfrm>
            <a:off x="4078898" y="412792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</a:p>
        </p:txBody>
      </p:sp>
      <p:sp>
        <p:nvSpPr>
          <p:cNvPr id="60" name="Rectangle 59">
            <a:hlinkClick r:id="rId11" action="ppaction://hlinksldjump"/>
            <a:hlinkHover r:id="" action="ppaction://noaction" highlightClick="1"/>
          </p:cNvPr>
          <p:cNvSpPr/>
          <p:nvPr/>
        </p:nvSpPr>
        <p:spPr>
          <a:xfrm>
            <a:off x="5092773" y="410371"/>
            <a:ext cx="1016697" cy="41042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</p:txBody>
      </p:sp>
      <p:sp>
        <p:nvSpPr>
          <p:cNvPr id="61" name="Rectangle 60">
            <a:hlinkClick r:id="rId12" action="ppaction://hlinksldjump"/>
            <a:hlinkHover r:id="" action="ppaction://noaction" highlightClick="1"/>
          </p:cNvPr>
          <p:cNvSpPr/>
          <p:nvPr/>
        </p:nvSpPr>
        <p:spPr>
          <a:xfrm>
            <a:off x="6113817" y="41086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hlinkClick r:id="rId13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4" name="Rectangle 33">
              <a:hlinkClick r:id="rId1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5" name="Rectangle 34">
              <a:hlinkClick r:id="rId1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37" name="Rectangle 36">
              <a:hlinkClick r:id="rId1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39" name="Rectangle 38">
              <a:hlinkClick r:id="rId1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40" name="TextBox 39">
              <a:hlinkClick r:id="rId18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4077630" y="2668527"/>
            <a:ext cx="2041286" cy="603504"/>
          </a:xfrm>
          <a:prstGeom prst="rect">
            <a:avLst/>
          </a:prstGeom>
          <a:blipFill dpi="0" rotWithShape="1">
            <a:blip r:embed="rId19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9432" y="2616928"/>
            <a:ext cx="5361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Description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3669" y="3096283"/>
            <a:ext cx="286879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"Lorem ipsum dolor sit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aute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irure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reprehenderit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voluptate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cillum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fugiat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pariatur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Excepteur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occaecat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cupidatat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proident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culpa qui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deserunt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mollit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laborum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."</a:t>
            </a:r>
          </a:p>
        </p:txBody>
      </p:sp>
      <p:sp>
        <p:nvSpPr>
          <p:cNvPr id="46" name="Rectangle 45">
            <a:hlinkClick r:id="rId20" action="ppaction://hlinksldjump"/>
            <a:hlinkHover r:id="" action="ppaction://noaction" highlightClick="1"/>
          </p:cNvPr>
          <p:cNvSpPr/>
          <p:nvPr/>
        </p:nvSpPr>
        <p:spPr>
          <a:xfrm>
            <a:off x="3062177" y="41200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</a:p>
        </p:txBody>
      </p:sp>
    </p:spTree>
    <p:extLst>
      <p:ext uri="{BB962C8B-B14F-4D97-AF65-F5344CB8AC3E}">
        <p14:creationId xmlns:p14="http://schemas.microsoft.com/office/powerpoint/2010/main" val="1672458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 Slide 2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425"/>
            <a:ext cx="12192000" cy="6851576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Hover r:id="rId4" action="ppaction://hlinksldjump"/>
          </p:cNvPr>
          <p:cNvSpPr txBox="1"/>
          <p:nvPr/>
        </p:nvSpPr>
        <p:spPr>
          <a:xfrm>
            <a:off x="-1" y="6519446"/>
            <a:ext cx="12192000" cy="338554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0" name="TextBox 19">
            <a:hlinkHover r:id="rId5" action="ppaction://hlinksldjump"/>
          </p:cNvPr>
          <p:cNvSpPr txBox="1"/>
          <p:nvPr/>
        </p:nvSpPr>
        <p:spPr>
          <a:xfrm rot="16200000">
            <a:off x="8699822" y="3373709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1" name="TextBox 20">
            <a:hlinkHover r:id="rId6" action="ppaction://hlinksldjump"/>
          </p:cNvPr>
          <p:cNvSpPr txBox="1"/>
          <p:nvPr/>
        </p:nvSpPr>
        <p:spPr>
          <a:xfrm rot="16200000">
            <a:off x="-2964309" y="3392985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6" name="TextBox 25">
            <a:hlinkHover r:id="rId7" action="ppaction://hlinksldjump"/>
          </p:cNvPr>
          <p:cNvSpPr txBox="1"/>
          <p:nvPr/>
        </p:nvSpPr>
        <p:spPr>
          <a:xfrm>
            <a:off x="619432" y="5515812"/>
            <a:ext cx="536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Helvetica 45 Light 10.5" panose="020B0500000000000000" pitchFamily="34" charset="0"/>
              </a:rPr>
              <a:t>Material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19" name="Rectangle 18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2" name="Rectangle 21">
              <a:hlinkClick r:id="rId10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23" name="Rectangle 22">
              <a:hlinkClick r:id="rId11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25" name="Rectangle 24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7" name="TextBox 26">
              <a:hlinkClick r:id="rId6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918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8000">
              <a:schemeClr val="bg1">
                <a:lumMod val="85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927757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Ideas Material</a:t>
            </a:r>
          </a:p>
        </p:txBody>
      </p:sp>
      <p:sp>
        <p:nvSpPr>
          <p:cNvPr id="45" name="Rectangle 44">
            <a:hlinkHover r:id="" action="ppaction://noaction" highlightClick="1"/>
          </p:cNvPr>
          <p:cNvSpPr/>
          <p:nvPr/>
        </p:nvSpPr>
        <p:spPr>
          <a:xfrm>
            <a:off x="1" y="415216"/>
            <a:ext cx="2053124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By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33272" y="403296"/>
            <a:ext cx="5058707" cy="4120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3062177" y="41200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</a:p>
        </p:txBody>
      </p:sp>
      <p:sp>
        <p:nvSpPr>
          <p:cNvPr id="49" name="Rectangle 48">
            <a:hlinkClick r:id="rId4" action="ppaction://hlinksldjump"/>
            <a:hlinkHover r:id="" action="ppaction://noaction" highlightClick="1"/>
          </p:cNvPr>
          <p:cNvSpPr/>
          <p:nvPr/>
        </p:nvSpPr>
        <p:spPr>
          <a:xfrm>
            <a:off x="2053145" y="412004"/>
            <a:ext cx="1009012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</a:p>
        </p:txBody>
      </p:sp>
      <p:sp>
        <p:nvSpPr>
          <p:cNvPr id="50" name="Rectangle 49">
            <a:hlinkClick r:id="rId5" action="ppaction://hlinksldjump"/>
            <a:hlinkHover r:id="" action="ppaction://noaction" highlightClick="1"/>
          </p:cNvPr>
          <p:cNvSpPr/>
          <p:nvPr/>
        </p:nvSpPr>
        <p:spPr>
          <a:xfrm>
            <a:off x="4078854" y="410376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</a:p>
        </p:txBody>
      </p:sp>
      <p:sp>
        <p:nvSpPr>
          <p:cNvPr id="51" name="Rectangle 50">
            <a:hlinkClick r:id="rId6" action="ppaction://hlinksldjump"/>
            <a:hlinkHover r:id="" action="ppaction://noaction" highlightClick="1"/>
          </p:cNvPr>
          <p:cNvSpPr/>
          <p:nvPr/>
        </p:nvSpPr>
        <p:spPr>
          <a:xfrm>
            <a:off x="5092773" y="410371"/>
            <a:ext cx="1016697" cy="41042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</p:txBody>
      </p:sp>
      <p:sp>
        <p:nvSpPr>
          <p:cNvPr id="52" name="Rectangle 51">
            <a:hlinkClick r:id="rId7" action="ppaction://hlinksldjump"/>
            <a:hlinkHover r:id="" action="ppaction://noaction" highlightClick="1"/>
          </p:cNvPr>
          <p:cNvSpPr/>
          <p:nvPr/>
        </p:nvSpPr>
        <p:spPr>
          <a:xfrm>
            <a:off x="6113817" y="41086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038279" y="2640233"/>
            <a:ext cx="2041868" cy="602820"/>
          </a:xfrm>
          <a:prstGeom prst="rect">
            <a:avLst/>
          </a:prstGeom>
          <a:solidFill>
            <a:schemeClr val="tx1">
              <a:lumMod val="65000"/>
              <a:lumOff val="3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031500" y="807508"/>
            <a:ext cx="2041866" cy="183325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073402" y="809529"/>
            <a:ext cx="2022578" cy="2437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096000" y="815297"/>
            <a:ext cx="2041868" cy="603504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5" name="Rectangle 84">
            <a:hlinkClick r:id="rId8" action="ppaction://hlinksldjump"/>
          </p:cNvPr>
          <p:cNvSpPr/>
          <p:nvPr/>
        </p:nvSpPr>
        <p:spPr>
          <a:xfrm>
            <a:off x="2031518" y="5024745"/>
            <a:ext cx="2041866" cy="18332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0" y="5024744"/>
            <a:ext cx="2031508" cy="183325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0" y="1408271"/>
            <a:ext cx="2031508" cy="3621024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073358" y="5024739"/>
            <a:ext cx="4064492" cy="183325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8137871" y="4421217"/>
            <a:ext cx="2041850" cy="6035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8137869" y="5024733"/>
            <a:ext cx="2041855" cy="18332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0179741" y="5024727"/>
            <a:ext cx="2012259" cy="18332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137849" y="815291"/>
            <a:ext cx="4054151" cy="3606571"/>
          </a:xfrm>
          <a:prstGeom prst="rect">
            <a:avLst/>
          </a:prstGeom>
          <a:solidFill>
            <a:schemeClr val="tx1">
              <a:lumMod val="65000"/>
              <a:lumOff val="3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0179743" y="4421540"/>
            <a:ext cx="2012257" cy="603504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0" y="815302"/>
            <a:ext cx="2031508" cy="6035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031508" y="3243077"/>
            <a:ext cx="4064450" cy="178164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095990" y="1418149"/>
            <a:ext cx="2041859" cy="360659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694" y="815297"/>
            <a:ext cx="2031508" cy="603504"/>
          </a:xfrm>
          <a:prstGeom prst="rect">
            <a:avLst/>
          </a:prstGeom>
          <a:blipFill dpi="0" rotWithShape="1">
            <a:blip r:embed="rId9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37" name="Rectangle 3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hlinkClick r:id="rId10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9" name="Rectangle 38">
              <a:hlinkClick r:id="rId11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40" name="Rectangle 39">
              <a:hlinkClick r:id="rId12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41" name="Rectangle 40">
              <a:hlinkClick r:id="rId13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42" name="Rectangle 41">
              <a:hlinkClick r:id="rId1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43" name="TextBox 42">
              <a:hlinkClick r:id="rId15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235625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8000">
              <a:schemeClr val="bg1">
                <a:lumMod val="85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927757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Ideas Material Expand</a:t>
            </a:r>
          </a:p>
        </p:txBody>
      </p:sp>
      <p:sp>
        <p:nvSpPr>
          <p:cNvPr id="45" name="Rectangle 44">
            <a:hlinkHover r:id="" action="ppaction://noaction" highlightClick="1"/>
          </p:cNvPr>
          <p:cNvSpPr/>
          <p:nvPr/>
        </p:nvSpPr>
        <p:spPr>
          <a:xfrm>
            <a:off x="1" y="415216"/>
            <a:ext cx="2053124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By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33272" y="403296"/>
            <a:ext cx="5058707" cy="4120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3062177" y="41200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</a:p>
        </p:txBody>
      </p:sp>
      <p:sp>
        <p:nvSpPr>
          <p:cNvPr id="49" name="Rectangle 48">
            <a:hlinkClick r:id="rId4" action="ppaction://hlinksldjump"/>
            <a:hlinkHover r:id="" action="ppaction://noaction" highlightClick="1"/>
          </p:cNvPr>
          <p:cNvSpPr/>
          <p:nvPr/>
        </p:nvSpPr>
        <p:spPr>
          <a:xfrm>
            <a:off x="2053145" y="412004"/>
            <a:ext cx="1009012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</a:p>
        </p:txBody>
      </p:sp>
      <p:sp>
        <p:nvSpPr>
          <p:cNvPr id="50" name="Rectangle 49">
            <a:hlinkClick r:id="rId5" action="ppaction://hlinksldjump"/>
            <a:hlinkHover r:id="" action="ppaction://noaction" highlightClick="1"/>
          </p:cNvPr>
          <p:cNvSpPr/>
          <p:nvPr/>
        </p:nvSpPr>
        <p:spPr>
          <a:xfrm>
            <a:off x="4078854" y="410376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</a:p>
        </p:txBody>
      </p:sp>
      <p:sp>
        <p:nvSpPr>
          <p:cNvPr id="51" name="Rectangle 50">
            <a:hlinkClick r:id="rId6" action="ppaction://hlinksldjump"/>
            <a:hlinkHover r:id="" action="ppaction://noaction" highlightClick="1"/>
          </p:cNvPr>
          <p:cNvSpPr/>
          <p:nvPr/>
        </p:nvSpPr>
        <p:spPr>
          <a:xfrm>
            <a:off x="5092773" y="410371"/>
            <a:ext cx="1016697" cy="41042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</p:txBody>
      </p:sp>
      <p:sp>
        <p:nvSpPr>
          <p:cNvPr id="52" name="Rectangle 51">
            <a:hlinkClick r:id="rId7" action="ppaction://hlinksldjump"/>
            <a:hlinkHover r:id="" action="ppaction://noaction" highlightClick="1"/>
          </p:cNvPr>
          <p:cNvSpPr/>
          <p:nvPr/>
        </p:nvSpPr>
        <p:spPr>
          <a:xfrm>
            <a:off x="6113817" y="41086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026012" y="2640764"/>
            <a:ext cx="2041868" cy="587474"/>
          </a:xfrm>
          <a:prstGeom prst="rect">
            <a:avLst/>
          </a:prstGeom>
          <a:solidFill>
            <a:schemeClr val="tx1">
              <a:lumMod val="65000"/>
              <a:lumOff val="3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031500" y="807508"/>
            <a:ext cx="2041866" cy="183325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073402" y="809529"/>
            <a:ext cx="2022578" cy="24378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096000" y="815297"/>
            <a:ext cx="2041868" cy="603504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031518" y="3220923"/>
            <a:ext cx="4050950" cy="36370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0" y="5024744"/>
            <a:ext cx="2031508" cy="1833255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0" y="1408271"/>
            <a:ext cx="2031508" cy="3621024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095958" y="5024739"/>
            <a:ext cx="2041892" cy="183325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8137871" y="4421217"/>
            <a:ext cx="2041850" cy="6035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8137869" y="5024733"/>
            <a:ext cx="2041855" cy="18332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0179741" y="5024727"/>
            <a:ext cx="2012259" cy="18332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137849" y="815291"/>
            <a:ext cx="4054151" cy="3606571"/>
          </a:xfrm>
          <a:prstGeom prst="rect">
            <a:avLst/>
          </a:prstGeom>
          <a:solidFill>
            <a:schemeClr val="tx1">
              <a:lumMod val="65000"/>
              <a:lumOff val="3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0179743" y="4421540"/>
            <a:ext cx="2012257" cy="603504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0" y="815302"/>
            <a:ext cx="2031508" cy="6035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095990" y="1418149"/>
            <a:ext cx="2041859" cy="300274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89229" y="4420894"/>
            <a:ext cx="2041859" cy="60449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36" name="Rectangle 35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8" name="Rectangle 37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9" name="Rectangle 38">
              <a:hlinkClick r:id="rId10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40" name="Rectangle 39">
              <a:hlinkClick r:id="rId11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41" name="Rectangle 40">
              <a:hlinkClick r:id="rId12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42" name="TextBox 41">
              <a:hlinkClick r:id="rId13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40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8000">
              <a:schemeClr val="bg1">
                <a:lumMod val="85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436859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Ideas Place</a:t>
            </a:r>
          </a:p>
        </p:txBody>
      </p:sp>
      <p:sp>
        <p:nvSpPr>
          <p:cNvPr id="45" name="Rectangle 44">
            <a:hlinkHover r:id="" action="ppaction://noaction" highlightClick="1"/>
          </p:cNvPr>
          <p:cNvSpPr/>
          <p:nvPr/>
        </p:nvSpPr>
        <p:spPr>
          <a:xfrm>
            <a:off x="1" y="415216"/>
            <a:ext cx="2053124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By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33272" y="403296"/>
            <a:ext cx="5058707" cy="4120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hlinkClick r:id="rId2" action="ppaction://hlinksldjump"/>
            <a:hlinkHover r:id="" action="ppaction://noaction" highlightClick="1"/>
          </p:cNvPr>
          <p:cNvSpPr/>
          <p:nvPr/>
        </p:nvSpPr>
        <p:spPr>
          <a:xfrm>
            <a:off x="3062177" y="41200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</a:p>
        </p:txBody>
      </p:sp>
      <p:sp>
        <p:nvSpPr>
          <p:cNvPr id="49" name="Rectangle 48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2053145" y="412004"/>
            <a:ext cx="1009012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</a:p>
        </p:txBody>
      </p:sp>
      <p:sp>
        <p:nvSpPr>
          <p:cNvPr id="50" name="Rectangle 49">
            <a:hlinkClick r:id="rId4" action="ppaction://hlinksldjump"/>
            <a:hlinkHover r:id="" action="ppaction://noaction" highlightClick="1"/>
          </p:cNvPr>
          <p:cNvSpPr/>
          <p:nvPr/>
        </p:nvSpPr>
        <p:spPr>
          <a:xfrm>
            <a:off x="4078854" y="410376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</a:p>
        </p:txBody>
      </p:sp>
      <p:sp>
        <p:nvSpPr>
          <p:cNvPr id="51" name="Rectangle 50">
            <a:hlinkClick r:id="rId5" action="ppaction://hlinksldjump"/>
            <a:hlinkHover r:id="" action="ppaction://noaction" highlightClick="1"/>
          </p:cNvPr>
          <p:cNvSpPr/>
          <p:nvPr/>
        </p:nvSpPr>
        <p:spPr>
          <a:xfrm>
            <a:off x="5092773" y="410371"/>
            <a:ext cx="1016697" cy="41042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</p:txBody>
      </p:sp>
      <p:sp>
        <p:nvSpPr>
          <p:cNvPr id="52" name="Rectangle 51">
            <a:hlinkClick r:id="rId6" action="ppaction://hlinksldjump"/>
            <a:hlinkHover r:id="" action="ppaction://noaction" highlightClick="1"/>
          </p:cNvPr>
          <p:cNvSpPr/>
          <p:nvPr/>
        </p:nvSpPr>
        <p:spPr>
          <a:xfrm>
            <a:off x="6113817" y="41086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041838" y="2640763"/>
            <a:ext cx="2026041" cy="607671"/>
          </a:xfrm>
          <a:prstGeom prst="rect">
            <a:avLst/>
          </a:prstGeom>
          <a:solidFill>
            <a:schemeClr val="tx1">
              <a:lumMod val="65000"/>
              <a:lumOff val="3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2" name="Rectangle 81">
            <a:hlinkClick r:id="rId7" action="ppaction://hlinksldjump"/>
          </p:cNvPr>
          <p:cNvSpPr/>
          <p:nvPr/>
        </p:nvSpPr>
        <p:spPr>
          <a:xfrm>
            <a:off x="2031500" y="807508"/>
            <a:ext cx="2041866" cy="18332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096000" y="815297"/>
            <a:ext cx="2041868" cy="603504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031518" y="5024745"/>
            <a:ext cx="2041866" cy="1833255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0" y="5024744"/>
            <a:ext cx="2031508" cy="18332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0" y="1408271"/>
            <a:ext cx="2031508" cy="3621024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095990" y="1418149"/>
            <a:ext cx="2041859" cy="360659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073358" y="5024739"/>
            <a:ext cx="4064492" cy="183325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8137871" y="4421217"/>
            <a:ext cx="2041850" cy="603504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8137869" y="5024733"/>
            <a:ext cx="2041855" cy="1833255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0179741" y="5024727"/>
            <a:ext cx="2012259" cy="1833255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137849" y="815291"/>
            <a:ext cx="4054151" cy="3606571"/>
          </a:xfrm>
          <a:prstGeom prst="rect">
            <a:avLst/>
          </a:prstGeom>
          <a:solidFill>
            <a:schemeClr val="tx1">
              <a:lumMod val="65000"/>
              <a:lumOff val="3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4" name="Rectangle 93">
            <a:hlinkClick r:id="rId7" action="ppaction://hlinksldjump"/>
          </p:cNvPr>
          <p:cNvSpPr/>
          <p:nvPr/>
        </p:nvSpPr>
        <p:spPr>
          <a:xfrm>
            <a:off x="10179743" y="4421540"/>
            <a:ext cx="2012257" cy="6035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0" y="815302"/>
            <a:ext cx="2031508" cy="603504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031508" y="3243077"/>
            <a:ext cx="4064450" cy="178164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073402" y="809529"/>
            <a:ext cx="2022578" cy="2437832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35" name="Rectangle 34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7" name="Rectangle 36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8" name="Rectangle 37">
              <a:hlinkClick r:id="rId10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39" name="Rectangle 38">
              <a:hlinkClick r:id="rId11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40" name="Rectangle 39">
              <a:hlinkClick r:id="rId12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41" name="TextBox 40">
              <a:hlinkClick r:id="rId13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3981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8000">
              <a:schemeClr val="bg1">
                <a:lumMod val="85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436859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Ideas Place Expand</a:t>
            </a:r>
          </a:p>
        </p:txBody>
      </p:sp>
      <p:sp>
        <p:nvSpPr>
          <p:cNvPr id="45" name="Rectangle 44">
            <a:hlinkHover r:id="" action="ppaction://noaction" highlightClick="1"/>
          </p:cNvPr>
          <p:cNvSpPr/>
          <p:nvPr/>
        </p:nvSpPr>
        <p:spPr>
          <a:xfrm>
            <a:off x="1" y="415216"/>
            <a:ext cx="2053124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By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33272" y="403296"/>
            <a:ext cx="5058707" cy="4120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hlinkClick r:id="rId3" action="ppaction://hlinksldjump"/>
            <a:hlinkHover r:id="" action="ppaction://noaction" highlightClick="1"/>
          </p:cNvPr>
          <p:cNvSpPr/>
          <p:nvPr/>
        </p:nvSpPr>
        <p:spPr>
          <a:xfrm>
            <a:off x="3062177" y="41200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</a:p>
        </p:txBody>
      </p:sp>
      <p:sp>
        <p:nvSpPr>
          <p:cNvPr id="49" name="Rectangle 48">
            <a:hlinkClick r:id="rId4" action="ppaction://hlinksldjump"/>
            <a:hlinkHover r:id="" action="ppaction://noaction" highlightClick="1"/>
          </p:cNvPr>
          <p:cNvSpPr/>
          <p:nvPr/>
        </p:nvSpPr>
        <p:spPr>
          <a:xfrm>
            <a:off x="2053145" y="412004"/>
            <a:ext cx="1009012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</a:p>
        </p:txBody>
      </p:sp>
      <p:sp>
        <p:nvSpPr>
          <p:cNvPr id="50" name="Rectangle 49">
            <a:hlinkClick r:id="rId5" action="ppaction://hlinksldjump"/>
            <a:hlinkHover r:id="" action="ppaction://noaction" highlightClick="1"/>
          </p:cNvPr>
          <p:cNvSpPr/>
          <p:nvPr/>
        </p:nvSpPr>
        <p:spPr>
          <a:xfrm>
            <a:off x="4078854" y="410376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</a:p>
        </p:txBody>
      </p:sp>
      <p:sp>
        <p:nvSpPr>
          <p:cNvPr id="51" name="Rectangle 50">
            <a:hlinkClick r:id="rId6" action="ppaction://hlinksldjump"/>
            <a:hlinkHover r:id="" action="ppaction://noaction" highlightClick="1"/>
          </p:cNvPr>
          <p:cNvSpPr/>
          <p:nvPr/>
        </p:nvSpPr>
        <p:spPr>
          <a:xfrm>
            <a:off x="5092773" y="410371"/>
            <a:ext cx="1016697" cy="41042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</p:txBody>
      </p:sp>
      <p:sp>
        <p:nvSpPr>
          <p:cNvPr id="52" name="Rectangle 51">
            <a:hlinkClick r:id="rId7" action="ppaction://hlinksldjump"/>
            <a:hlinkHover r:id="" action="ppaction://noaction" highlightClick="1"/>
          </p:cNvPr>
          <p:cNvSpPr/>
          <p:nvPr/>
        </p:nvSpPr>
        <p:spPr>
          <a:xfrm>
            <a:off x="6113817" y="410863"/>
            <a:ext cx="1016697" cy="40558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84" name="Rectangle 83"/>
          <p:cNvSpPr/>
          <p:nvPr/>
        </p:nvSpPr>
        <p:spPr>
          <a:xfrm>
            <a:off x="8151726" y="5650974"/>
            <a:ext cx="2020379" cy="603504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031518" y="6256756"/>
            <a:ext cx="2041866" cy="603504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0" y="5024744"/>
            <a:ext cx="2031508" cy="18332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0" y="1408271"/>
            <a:ext cx="2031508" cy="3621024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137849" y="6251192"/>
            <a:ext cx="2041873" cy="6068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119353" y="6247553"/>
            <a:ext cx="2018496" cy="610441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0172105" y="5017999"/>
            <a:ext cx="2019874" cy="626728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0179721" y="5646209"/>
            <a:ext cx="2012279" cy="60678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0179741" y="6251193"/>
            <a:ext cx="2012259" cy="606789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137849" y="815291"/>
            <a:ext cx="4054151" cy="3606571"/>
          </a:xfrm>
          <a:prstGeom prst="rect">
            <a:avLst/>
          </a:prstGeom>
          <a:solidFill>
            <a:schemeClr val="tx1">
              <a:lumMod val="65000"/>
              <a:lumOff val="3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4" name="Rectangle 93">
            <a:hlinkClick r:id="rId8" action="ppaction://hlinksldjump"/>
          </p:cNvPr>
          <p:cNvSpPr/>
          <p:nvPr/>
        </p:nvSpPr>
        <p:spPr>
          <a:xfrm>
            <a:off x="10179743" y="4421540"/>
            <a:ext cx="2012257" cy="6035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0" y="815302"/>
            <a:ext cx="2031508" cy="603504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073383" y="6253049"/>
            <a:ext cx="2045969" cy="60865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8150040" y="4421540"/>
            <a:ext cx="2022065" cy="609111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151726" y="5036257"/>
            <a:ext cx="2020379" cy="603504"/>
          </a:xfrm>
          <a:prstGeom prst="rect">
            <a:avLst/>
          </a:prstGeom>
          <a:solidFill>
            <a:schemeClr val="tx1">
              <a:lumMod val="65000"/>
              <a:lumOff val="35000"/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031499" y="807509"/>
            <a:ext cx="6109108" cy="54455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37" name="Rectangle 3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9" name="Rectangle 38">
              <a:hlinkClick r:id="rId10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40" name="Rectangle 39">
              <a:hlinkClick r:id="rId11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41" name="Rectangle 40">
              <a:hlinkClick r:id="rId12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42" name="Rectangle 41">
              <a:hlinkClick r:id="rId13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43" name="TextBox 42">
              <a:hlinkClick r:id="rId14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3777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hlinkClick r:id="rId2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People</a:t>
              </a:r>
              <a:endParaRPr lang="en-US" u="sng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19" name="Rectangle 18">
              <a:hlinkClick r:id="rId3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0" name="Rectangle 19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21" name="Rectangle 20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24" name="Rectangle 23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5" name="TextBox 24">
              <a:hlinkClick r:id="rId7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0" y="412005"/>
            <a:ext cx="12192000" cy="6445995"/>
          </a:xfrm>
          <a:prstGeom prst="rect">
            <a:avLst/>
          </a:prstGeom>
          <a:blipFill dpi="0" rotWithShape="1">
            <a:blip r:embed="rId8"/>
            <a:srcRect/>
            <a:stretch>
              <a:fillRect t="-27000" b="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42160" y="2522220"/>
            <a:ext cx="2446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HelveticaNeue LT 25 UltLight" panose="020B0303020202020204" pitchFamily="34" charset="0"/>
              </a:rPr>
              <a:t>SBLM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</p:txBody>
      </p:sp>
      <p:sp>
        <p:nvSpPr>
          <p:cNvPr id="23" name="TextBox 22">
            <a:hlinkHover r:id="rId9" action="ppaction://hlinksldjump"/>
          </p:cNvPr>
          <p:cNvSpPr txBox="1"/>
          <p:nvPr/>
        </p:nvSpPr>
        <p:spPr>
          <a:xfrm>
            <a:off x="619432" y="5515812"/>
            <a:ext cx="536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Helvetica 45 Light 10.5" panose="020B0500000000000000" pitchFamily="34" charset="0"/>
              </a:rPr>
              <a:t>Balance</a:t>
            </a:r>
            <a:endParaRPr lang="en-US" sz="1600" dirty="0">
              <a:solidFill>
                <a:schemeClr val="bg1"/>
              </a:solidFill>
              <a:latin typeface="Helvetica 45 Light 10.5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07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hlinkClick r:id="rId2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People</a:t>
              </a:r>
              <a:endParaRPr lang="en-US" u="sng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19" name="Rectangle 18">
              <a:hlinkClick r:id="rId3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0" name="Rectangle 19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21" name="Rectangle 20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24" name="Rectangle 23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5" name="TextBox 24">
              <a:hlinkClick r:id="rId7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0" y="412005"/>
            <a:ext cx="12192000" cy="6445995"/>
          </a:xfrm>
          <a:prstGeom prst="rect">
            <a:avLst/>
          </a:prstGeom>
          <a:blipFill dpi="0" rotWithShape="1">
            <a:blip r:embed="rId8"/>
            <a:srcRect/>
            <a:stretch>
              <a:fillRect t="-27000" b="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42160" y="2522220"/>
            <a:ext cx="2446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HelveticaNeue LT 25 UltLight" panose="020B0303020202020204" pitchFamily="34" charset="0"/>
              </a:rPr>
              <a:t>SBLM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158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hlinkClick r:id="rId3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People</a:t>
              </a:r>
              <a:endParaRPr lang="en-US" u="sng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19" name="Rectangle 18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0" name="Rectangle 19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21" name="Rectangle 20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24" name="Rectangle 23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5" name="TextBox 24">
              <a:hlinkClick r:id="rId8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0" y="7571298"/>
            <a:ext cx="9144000" cy="2387600"/>
          </a:xfrm>
        </p:spPr>
        <p:txBody>
          <a:bodyPr/>
          <a:lstStyle/>
          <a:p>
            <a:r>
              <a:rPr lang="en-US" dirty="0"/>
              <a:t>People 2</a:t>
            </a:r>
          </a:p>
        </p:txBody>
      </p:sp>
      <p:sp>
        <p:nvSpPr>
          <p:cNvPr id="57" name="Rectangle 56">
            <a:hlinkHover r:id="rId9" action="ppaction://hlinksldjump"/>
          </p:cNvPr>
          <p:cNvSpPr/>
          <p:nvPr/>
        </p:nvSpPr>
        <p:spPr>
          <a:xfrm>
            <a:off x="725253" y="1045002"/>
            <a:ext cx="2175165" cy="1962893"/>
          </a:xfrm>
          <a:prstGeom prst="rect">
            <a:avLst/>
          </a:prstGeom>
          <a:blipFill dpi="0" rotWithShape="1">
            <a:blip r:embed="rId10"/>
            <a:srcRect/>
            <a:stretch>
              <a:fillRect t="-15236" b="-3036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84760" y="-1471633"/>
            <a:ext cx="3031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Principal, AIA, LEED AP</a:t>
            </a:r>
          </a:p>
          <a:p>
            <a:r>
              <a: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New York, NY</a:t>
            </a:r>
          </a:p>
          <a:p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jkelley@sblm.com</a:t>
            </a:r>
          </a:p>
          <a:p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51103" y="1040888"/>
            <a:ext cx="2175165" cy="1962893"/>
          </a:xfrm>
          <a:prstGeom prst="rect">
            <a:avLst/>
          </a:prstGeom>
          <a:blipFill dpi="0" rotWithShape="1">
            <a:blip r:embed="rId11"/>
            <a:srcRect/>
            <a:stretch>
              <a:fillRect l="-6721" t="-12366" r="-3318" b="-171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460909" y="1037675"/>
            <a:ext cx="2175165" cy="1962893"/>
          </a:xfrm>
          <a:prstGeom prst="rect">
            <a:avLst/>
          </a:prstGeom>
          <a:blipFill dpi="0" rotWithShape="1">
            <a:blip r:embed="rId12"/>
            <a:srcRect/>
            <a:stretch>
              <a:fillRect t="-14450" b="-5421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3" name="Rectangle 62">
            <a:hlinkHover r:id="rId13" action="ppaction://hlinksldjump"/>
          </p:cNvPr>
          <p:cNvSpPr/>
          <p:nvPr/>
        </p:nvSpPr>
        <p:spPr>
          <a:xfrm>
            <a:off x="9298523" y="1056950"/>
            <a:ext cx="2175165" cy="1962893"/>
          </a:xfrm>
          <a:prstGeom prst="rect">
            <a:avLst/>
          </a:prstGeom>
          <a:blipFill dpi="0" rotWithShape="1">
            <a:blip r:embed="rId14"/>
            <a:srcRect/>
            <a:stretch>
              <a:fillRect t="-11553" b="-55783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4" name="Rectangle 63">
            <a:hlinkHover r:id="rId13" action="ppaction://hlinksldjump"/>
          </p:cNvPr>
          <p:cNvSpPr/>
          <p:nvPr/>
        </p:nvSpPr>
        <p:spPr>
          <a:xfrm>
            <a:off x="725253" y="3610176"/>
            <a:ext cx="2175165" cy="1962893"/>
          </a:xfrm>
          <a:prstGeom prst="rect">
            <a:avLst/>
          </a:prstGeom>
          <a:blipFill dpi="0" rotWithShape="1">
            <a:blip r:embed="rId15"/>
            <a:srcRect/>
            <a:stretch>
              <a:fillRect t="-581" b="-171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5" name="Rectangle 64">
            <a:hlinkHover r:id="rId13" action="ppaction://hlinksldjump"/>
          </p:cNvPr>
          <p:cNvSpPr/>
          <p:nvPr/>
        </p:nvSpPr>
        <p:spPr>
          <a:xfrm>
            <a:off x="3551103" y="3606062"/>
            <a:ext cx="2175165" cy="1962893"/>
          </a:xfrm>
          <a:prstGeom prst="rect">
            <a:avLst/>
          </a:prstGeom>
          <a:blipFill dpi="0" rotWithShape="1">
            <a:blip r:embed="rId16"/>
            <a:srcRect/>
            <a:stretch>
              <a:fillRect t="-9020" b="-3765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6" name="Rectangle 65">
            <a:hlinkHover r:id="rId13" action="ppaction://hlinksldjump"/>
          </p:cNvPr>
          <p:cNvSpPr/>
          <p:nvPr/>
        </p:nvSpPr>
        <p:spPr>
          <a:xfrm>
            <a:off x="6460909" y="3602849"/>
            <a:ext cx="2175165" cy="1962893"/>
          </a:xfrm>
          <a:prstGeom prst="rect">
            <a:avLst/>
          </a:prstGeom>
          <a:blipFill dpi="0" rotWithShape="1">
            <a:blip r:embed="rId17"/>
            <a:srcRect/>
            <a:stretch>
              <a:fillRect t="-22902" b="-4292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7" name="Rectangle 66">
            <a:hlinkHover r:id="rId13" action="ppaction://hlinksldjump"/>
          </p:cNvPr>
          <p:cNvSpPr/>
          <p:nvPr/>
        </p:nvSpPr>
        <p:spPr>
          <a:xfrm>
            <a:off x="9298523" y="3622124"/>
            <a:ext cx="2175165" cy="1962893"/>
          </a:xfrm>
          <a:prstGeom prst="rect">
            <a:avLst/>
          </a:prstGeom>
          <a:blipFill dpi="0" rotWithShape="1"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41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8" name="Rectangle 67">
            <a:hlinkHover r:id="rId13" action="ppaction://hlinksldjump"/>
          </p:cNvPr>
          <p:cNvSpPr/>
          <p:nvPr/>
        </p:nvSpPr>
        <p:spPr>
          <a:xfrm>
            <a:off x="725253" y="6194625"/>
            <a:ext cx="2175165" cy="1962893"/>
          </a:xfrm>
          <a:prstGeom prst="rect">
            <a:avLst/>
          </a:prstGeom>
          <a:blipFill dpi="0" rotWithShape="1">
            <a:blip r:embed="rId19"/>
            <a:srcRect/>
            <a:stretch>
              <a:fillRect t="-982" r="-1948" b="-6025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9" name="Rectangle 68">
            <a:hlinkHover r:id="rId13" action="ppaction://hlinksldjump"/>
          </p:cNvPr>
          <p:cNvSpPr/>
          <p:nvPr/>
        </p:nvSpPr>
        <p:spPr>
          <a:xfrm>
            <a:off x="3551103" y="6190511"/>
            <a:ext cx="2175165" cy="1962893"/>
          </a:xfrm>
          <a:prstGeom prst="rect">
            <a:avLst/>
          </a:prstGeom>
          <a:blipFill dpi="0" rotWithShape="1">
            <a:blip r:embed="rId20"/>
            <a:srcRect/>
            <a:stretch>
              <a:fillRect t="-2454" b="-210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0" name="Rectangle 69">
            <a:hlinkHover r:id="rId13" action="ppaction://hlinksldjump"/>
          </p:cNvPr>
          <p:cNvSpPr/>
          <p:nvPr/>
        </p:nvSpPr>
        <p:spPr>
          <a:xfrm>
            <a:off x="6460909" y="6187298"/>
            <a:ext cx="2175165" cy="1962893"/>
          </a:xfrm>
          <a:prstGeom prst="rect">
            <a:avLst/>
          </a:prstGeom>
          <a:blipFill dpi="0" rotWithShape="1">
            <a:blip r:embed="rId15"/>
            <a:srcRect/>
            <a:stretch>
              <a:fillRect t="-581" b="-171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1" name="Rectangle 70">
            <a:hlinkHover r:id="rId13" action="ppaction://hlinksldjump"/>
          </p:cNvPr>
          <p:cNvSpPr/>
          <p:nvPr/>
        </p:nvSpPr>
        <p:spPr>
          <a:xfrm>
            <a:off x="9298523" y="6206573"/>
            <a:ext cx="2175165" cy="1962893"/>
          </a:xfrm>
          <a:prstGeom prst="rect">
            <a:avLst/>
          </a:prstGeom>
          <a:blipFill dpi="0" rotWithShape="1">
            <a:blip r:embed="rId21"/>
            <a:srcRect/>
            <a:stretch>
              <a:fillRect t="-6042" b="-20838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6434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hlinkClick r:id="rId3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People</a:t>
              </a:r>
              <a:endParaRPr lang="en-US" u="sng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19" name="Rectangle 18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0" name="Rectangle 19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21" name="Rectangle 20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24" name="Rectangle 23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5" name="TextBox 24">
              <a:hlinkClick r:id="rId8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0" y="7571298"/>
            <a:ext cx="9144000" cy="2387600"/>
          </a:xfrm>
        </p:spPr>
        <p:txBody>
          <a:bodyPr/>
          <a:lstStyle/>
          <a:p>
            <a:r>
              <a:rPr lang="en-US" dirty="0"/>
              <a:t>People Josh Hover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25253" y="1045002"/>
            <a:ext cx="2175165" cy="1962893"/>
          </a:xfrm>
          <a:prstGeom prst="rect">
            <a:avLst/>
          </a:prstGeom>
          <a:blipFill dpi="0" rotWithShape="1">
            <a:blip r:embed="rId9">
              <a:alphaModFix amt="10000"/>
            </a:blip>
            <a:srcRect/>
            <a:stretch>
              <a:fillRect t="-15236" b="-3036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30875" y="1381310"/>
            <a:ext cx="30313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Josh Burdick</a:t>
            </a:r>
          </a:p>
          <a:p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President, AIA, LEED AP</a:t>
            </a:r>
          </a:p>
          <a:p>
            <a:r>
              <a: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New York, NY</a:t>
            </a:r>
          </a:p>
          <a:p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jburdick@sblm.com</a:t>
            </a:r>
          </a:p>
          <a:p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1" name="Rectangle 60">
            <a:hlinkHover r:id="rId10" action="ppaction://hlinksldjump"/>
          </p:cNvPr>
          <p:cNvSpPr/>
          <p:nvPr/>
        </p:nvSpPr>
        <p:spPr>
          <a:xfrm>
            <a:off x="3551103" y="1040888"/>
            <a:ext cx="2175165" cy="1962893"/>
          </a:xfrm>
          <a:prstGeom prst="rect">
            <a:avLst/>
          </a:prstGeom>
          <a:blipFill dpi="0" rotWithShape="1">
            <a:blip r:embed="rId11"/>
            <a:srcRect/>
            <a:stretch>
              <a:fillRect l="-6721" t="-12366" r="-3318" b="-171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2" name="Rectangle 61">
            <a:hlinkHover r:id="rId10" action="ppaction://hlinksldjump"/>
          </p:cNvPr>
          <p:cNvSpPr/>
          <p:nvPr/>
        </p:nvSpPr>
        <p:spPr>
          <a:xfrm>
            <a:off x="6460909" y="1037675"/>
            <a:ext cx="2175165" cy="1962893"/>
          </a:xfrm>
          <a:prstGeom prst="rect">
            <a:avLst/>
          </a:prstGeom>
          <a:blipFill dpi="0" rotWithShape="1">
            <a:blip r:embed="rId12"/>
            <a:srcRect/>
            <a:stretch>
              <a:fillRect t="-14450" b="-5421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3" name="Rectangle 62">
            <a:hlinkHover r:id="rId10" action="ppaction://hlinksldjump"/>
          </p:cNvPr>
          <p:cNvSpPr/>
          <p:nvPr/>
        </p:nvSpPr>
        <p:spPr>
          <a:xfrm>
            <a:off x="9298523" y="1056950"/>
            <a:ext cx="2175165" cy="1962893"/>
          </a:xfrm>
          <a:prstGeom prst="rect">
            <a:avLst/>
          </a:prstGeom>
          <a:blipFill dpi="0" rotWithShape="1">
            <a:blip r:embed="rId13"/>
            <a:srcRect/>
            <a:stretch>
              <a:fillRect t="-11553" b="-55783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4" name="Rectangle 63">
            <a:hlinkHover r:id="rId10" action="ppaction://hlinksldjump"/>
          </p:cNvPr>
          <p:cNvSpPr/>
          <p:nvPr/>
        </p:nvSpPr>
        <p:spPr>
          <a:xfrm>
            <a:off x="725253" y="3610176"/>
            <a:ext cx="2175165" cy="1962893"/>
          </a:xfrm>
          <a:prstGeom prst="rect">
            <a:avLst/>
          </a:prstGeom>
          <a:blipFill dpi="0" rotWithShape="1">
            <a:blip r:embed="rId14"/>
            <a:srcRect/>
            <a:stretch>
              <a:fillRect t="-581" b="-171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5" name="Rectangle 64">
            <a:hlinkHover r:id="rId10" action="ppaction://hlinksldjump"/>
          </p:cNvPr>
          <p:cNvSpPr/>
          <p:nvPr/>
        </p:nvSpPr>
        <p:spPr>
          <a:xfrm>
            <a:off x="3551103" y="3606062"/>
            <a:ext cx="2175165" cy="1962893"/>
          </a:xfrm>
          <a:prstGeom prst="rect">
            <a:avLst/>
          </a:prstGeom>
          <a:blipFill dpi="0" rotWithShape="1">
            <a:blip r:embed="rId15"/>
            <a:srcRect/>
            <a:stretch>
              <a:fillRect t="-9020" b="-3765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6" name="Rectangle 65">
            <a:hlinkHover r:id="rId10" action="ppaction://hlinksldjump"/>
          </p:cNvPr>
          <p:cNvSpPr/>
          <p:nvPr/>
        </p:nvSpPr>
        <p:spPr>
          <a:xfrm>
            <a:off x="6460909" y="3602849"/>
            <a:ext cx="2175165" cy="1962893"/>
          </a:xfrm>
          <a:prstGeom prst="rect">
            <a:avLst/>
          </a:prstGeom>
          <a:blipFill dpi="0" rotWithShape="1">
            <a:blip r:embed="rId16"/>
            <a:srcRect/>
            <a:stretch>
              <a:fillRect t="-22902" b="-4292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7" name="Rectangle 66">
            <a:hlinkHover r:id="rId10" action="ppaction://hlinksldjump"/>
          </p:cNvPr>
          <p:cNvSpPr/>
          <p:nvPr/>
        </p:nvSpPr>
        <p:spPr>
          <a:xfrm>
            <a:off x="9298523" y="3622124"/>
            <a:ext cx="2175165" cy="1962893"/>
          </a:xfrm>
          <a:prstGeom prst="rect">
            <a:avLst/>
          </a:prstGeom>
          <a:blipFill dpi="0"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41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8" name="Rectangle 67">
            <a:hlinkHover r:id="rId10" action="ppaction://hlinksldjump"/>
          </p:cNvPr>
          <p:cNvSpPr/>
          <p:nvPr/>
        </p:nvSpPr>
        <p:spPr>
          <a:xfrm>
            <a:off x="725253" y="6194625"/>
            <a:ext cx="2175165" cy="1962893"/>
          </a:xfrm>
          <a:prstGeom prst="rect">
            <a:avLst/>
          </a:prstGeom>
          <a:blipFill dpi="0" rotWithShape="1">
            <a:blip r:embed="rId18"/>
            <a:srcRect/>
            <a:stretch>
              <a:fillRect t="-982" r="-1948" b="-6025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9" name="Rectangle 68">
            <a:hlinkHover r:id="rId10" action="ppaction://hlinksldjump"/>
          </p:cNvPr>
          <p:cNvSpPr/>
          <p:nvPr/>
        </p:nvSpPr>
        <p:spPr>
          <a:xfrm>
            <a:off x="3551103" y="6190511"/>
            <a:ext cx="2175165" cy="1962893"/>
          </a:xfrm>
          <a:prstGeom prst="rect">
            <a:avLst/>
          </a:prstGeom>
          <a:blipFill dpi="0" rotWithShape="1">
            <a:blip r:embed="rId19"/>
            <a:srcRect/>
            <a:stretch>
              <a:fillRect t="-2454" b="-210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0" name="Rectangle 69">
            <a:hlinkHover r:id="rId10" action="ppaction://hlinksldjump"/>
          </p:cNvPr>
          <p:cNvSpPr/>
          <p:nvPr/>
        </p:nvSpPr>
        <p:spPr>
          <a:xfrm>
            <a:off x="6460909" y="6187298"/>
            <a:ext cx="2175165" cy="1962893"/>
          </a:xfrm>
          <a:prstGeom prst="rect">
            <a:avLst/>
          </a:prstGeom>
          <a:blipFill dpi="0" rotWithShape="1">
            <a:blip r:embed="rId14"/>
            <a:srcRect/>
            <a:stretch>
              <a:fillRect t="-581" b="-171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1" name="Rectangle 70">
            <a:hlinkHover r:id="rId10" action="ppaction://hlinksldjump"/>
          </p:cNvPr>
          <p:cNvSpPr/>
          <p:nvPr/>
        </p:nvSpPr>
        <p:spPr>
          <a:xfrm>
            <a:off x="9298523" y="6206573"/>
            <a:ext cx="2175165" cy="1962893"/>
          </a:xfrm>
          <a:prstGeom prst="rect">
            <a:avLst/>
          </a:prstGeom>
          <a:blipFill dpi="0" rotWithShape="1">
            <a:blip r:embed="rId20"/>
            <a:srcRect/>
            <a:stretch>
              <a:fillRect t="-6042" b="-20838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015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hlinkClick r:id="rId3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People</a:t>
              </a:r>
              <a:endParaRPr lang="en-US" u="sng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19" name="Rectangle 18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0" name="Rectangle 19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21" name="Rectangle 20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24" name="Rectangle 23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5" name="TextBox 24">
              <a:hlinkClick r:id="rId8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0" y="7571298"/>
            <a:ext cx="9144000" cy="2387600"/>
          </a:xfrm>
        </p:spPr>
        <p:txBody>
          <a:bodyPr/>
          <a:lstStyle/>
          <a:p>
            <a:r>
              <a:rPr lang="en-US" dirty="0"/>
              <a:t>People 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25253" y="1045002"/>
            <a:ext cx="2175165" cy="1962893"/>
          </a:xfrm>
          <a:prstGeom prst="rect">
            <a:avLst/>
          </a:prstGeom>
          <a:blipFill dpi="0" rotWithShape="1">
            <a:blip r:embed="rId9"/>
            <a:srcRect/>
            <a:stretch>
              <a:fillRect t="-15236" b="-3036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51224" y="-1360490"/>
            <a:ext cx="3031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Principal, AIA, LEED AP</a:t>
            </a:r>
          </a:p>
          <a:p>
            <a:r>
              <a: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New York, NY</a:t>
            </a:r>
          </a:p>
          <a:p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jkelley@sblm.com</a:t>
            </a:r>
          </a:p>
          <a:p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1" name="Rectangle 60">
            <a:hlinkHover r:id="rId10" action="ppaction://hlinksldjump"/>
          </p:cNvPr>
          <p:cNvSpPr/>
          <p:nvPr/>
        </p:nvSpPr>
        <p:spPr>
          <a:xfrm>
            <a:off x="3551103" y="1040888"/>
            <a:ext cx="2175165" cy="1962893"/>
          </a:xfrm>
          <a:prstGeom prst="rect">
            <a:avLst/>
          </a:prstGeom>
          <a:blipFill dpi="0" rotWithShape="1">
            <a:blip r:embed="rId11">
              <a:alphaModFix amt="10000"/>
            </a:blip>
            <a:srcRect/>
            <a:stretch>
              <a:fillRect l="-6721" t="-12366" r="-3318" b="-171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2" name="Rectangle 61">
            <a:hlinkHover r:id="rId10" action="ppaction://hlinksldjump"/>
          </p:cNvPr>
          <p:cNvSpPr/>
          <p:nvPr/>
        </p:nvSpPr>
        <p:spPr>
          <a:xfrm>
            <a:off x="6460909" y="1037675"/>
            <a:ext cx="2175165" cy="1962893"/>
          </a:xfrm>
          <a:prstGeom prst="rect">
            <a:avLst/>
          </a:prstGeom>
          <a:blipFill dpi="0" rotWithShape="1">
            <a:blip r:embed="rId12">
              <a:alphaModFix amt="10000"/>
            </a:blip>
            <a:srcRect/>
            <a:stretch>
              <a:fillRect t="-14450" b="-5421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3" name="Rectangle 62">
            <a:hlinkHover r:id="rId10" action="ppaction://hlinksldjump"/>
          </p:cNvPr>
          <p:cNvSpPr/>
          <p:nvPr/>
        </p:nvSpPr>
        <p:spPr>
          <a:xfrm>
            <a:off x="9298523" y="1056950"/>
            <a:ext cx="2175165" cy="1962893"/>
          </a:xfrm>
          <a:prstGeom prst="rect">
            <a:avLst/>
          </a:prstGeom>
          <a:blipFill dpi="0" rotWithShape="1">
            <a:blip r:embed="rId13">
              <a:alphaModFix amt="10000"/>
            </a:blip>
            <a:srcRect/>
            <a:stretch>
              <a:fillRect t="-11553" b="-55783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4" name="Rectangle 63">
            <a:hlinkHover r:id="rId10" action="ppaction://hlinksldjump"/>
          </p:cNvPr>
          <p:cNvSpPr/>
          <p:nvPr/>
        </p:nvSpPr>
        <p:spPr>
          <a:xfrm>
            <a:off x="725253" y="3610176"/>
            <a:ext cx="2175165" cy="1962893"/>
          </a:xfrm>
          <a:prstGeom prst="rect">
            <a:avLst/>
          </a:prstGeom>
          <a:blipFill dpi="0" rotWithShape="1">
            <a:blip r:embed="rId14">
              <a:alphaModFix amt="10000"/>
            </a:blip>
            <a:srcRect/>
            <a:stretch>
              <a:fillRect t="-581" b="-171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5" name="Rectangle 64">
            <a:hlinkHover r:id="rId10" action="ppaction://hlinksldjump"/>
          </p:cNvPr>
          <p:cNvSpPr/>
          <p:nvPr/>
        </p:nvSpPr>
        <p:spPr>
          <a:xfrm>
            <a:off x="3551103" y="3606062"/>
            <a:ext cx="2175165" cy="1962893"/>
          </a:xfrm>
          <a:prstGeom prst="rect">
            <a:avLst/>
          </a:prstGeom>
          <a:blipFill dpi="0" rotWithShape="1">
            <a:blip r:embed="rId15">
              <a:alphaModFix amt="10000"/>
            </a:blip>
            <a:srcRect/>
            <a:stretch>
              <a:fillRect t="-9020" b="-3765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6" name="Rectangle 65">
            <a:hlinkHover r:id="rId10" action="ppaction://hlinksldjump"/>
          </p:cNvPr>
          <p:cNvSpPr/>
          <p:nvPr/>
        </p:nvSpPr>
        <p:spPr>
          <a:xfrm>
            <a:off x="6460909" y="3602849"/>
            <a:ext cx="2175165" cy="1962893"/>
          </a:xfrm>
          <a:prstGeom prst="rect">
            <a:avLst/>
          </a:prstGeom>
          <a:blipFill dpi="0" rotWithShape="1">
            <a:blip r:embed="rId16">
              <a:alphaModFix amt="10000"/>
            </a:blip>
            <a:srcRect/>
            <a:stretch>
              <a:fillRect t="-22902" b="-4292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7" name="Rectangle 66">
            <a:hlinkHover r:id="rId10" action="ppaction://hlinksldjump"/>
          </p:cNvPr>
          <p:cNvSpPr/>
          <p:nvPr/>
        </p:nvSpPr>
        <p:spPr>
          <a:xfrm>
            <a:off x="9298523" y="3622124"/>
            <a:ext cx="2175165" cy="1962893"/>
          </a:xfrm>
          <a:prstGeom prst="rect">
            <a:avLst/>
          </a:prstGeom>
          <a:blipFill dpi="0" rotWithShape="1">
            <a:blip r:embed="rId17" cstate="screen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41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8" name="Rectangle 67">
            <a:hlinkHover r:id="rId10" action="ppaction://hlinksldjump"/>
          </p:cNvPr>
          <p:cNvSpPr/>
          <p:nvPr/>
        </p:nvSpPr>
        <p:spPr>
          <a:xfrm>
            <a:off x="725253" y="6194625"/>
            <a:ext cx="2175165" cy="1962893"/>
          </a:xfrm>
          <a:prstGeom prst="rect">
            <a:avLst/>
          </a:prstGeom>
          <a:blipFill dpi="0" rotWithShape="1">
            <a:blip r:embed="rId18">
              <a:alphaModFix amt="10000"/>
            </a:blip>
            <a:srcRect/>
            <a:stretch>
              <a:fillRect t="-982" r="-1948" b="-6025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9" name="Rectangle 68">
            <a:hlinkHover r:id="rId10" action="ppaction://hlinksldjump"/>
          </p:cNvPr>
          <p:cNvSpPr/>
          <p:nvPr/>
        </p:nvSpPr>
        <p:spPr>
          <a:xfrm>
            <a:off x="3551103" y="6190511"/>
            <a:ext cx="2175165" cy="1962893"/>
          </a:xfrm>
          <a:prstGeom prst="rect">
            <a:avLst/>
          </a:prstGeom>
          <a:blipFill dpi="0" rotWithShape="1">
            <a:blip r:embed="rId19">
              <a:alphaModFix amt="10000"/>
            </a:blip>
            <a:srcRect/>
            <a:stretch>
              <a:fillRect t="-2454" b="-210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0" name="Rectangle 69">
            <a:hlinkHover r:id="rId10" action="ppaction://hlinksldjump"/>
          </p:cNvPr>
          <p:cNvSpPr/>
          <p:nvPr/>
        </p:nvSpPr>
        <p:spPr>
          <a:xfrm>
            <a:off x="6460909" y="6187298"/>
            <a:ext cx="2175165" cy="1962893"/>
          </a:xfrm>
          <a:prstGeom prst="rect">
            <a:avLst/>
          </a:prstGeom>
          <a:blipFill dpi="0" rotWithShape="1">
            <a:blip r:embed="rId14">
              <a:alphaModFix amt="10000"/>
            </a:blip>
            <a:srcRect/>
            <a:stretch>
              <a:fillRect t="-581" b="-171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1" name="Rectangle 70">
            <a:hlinkHover r:id="rId10" action="ppaction://hlinksldjump"/>
          </p:cNvPr>
          <p:cNvSpPr/>
          <p:nvPr/>
        </p:nvSpPr>
        <p:spPr>
          <a:xfrm>
            <a:off x="9298523" y="6206573"/>
            <a:ext cx="2175165" cy="1962893"/>
          </a:xfrm>
          <a:prstGeom prst="rect">
            <a:avLst/>
          </a:prstGeom>
          <a:blipFill dpi="0" rotWithShape="1">
            <a:blip r:embed="rId20">
              <a:alphaModFix amt="10000"/>
            </a:blip>
            <a:srcRect/>
            <a:stretch>
              <a:fillRect t="-6042" b="-20838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74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hlinkClick r:id="rId3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People</a:t>
              </a:r>
              <a:endParaRPr lang="en-US" u="sng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19" name="Rectangle 18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0" name="Rectangle 19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21" name="Rectangle 20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24" name="Rectangle 23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5" name="TextBox 24">
              <a:hlinkClick r:id="rId8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0" y="7571298"/>
            <a:ext cx="9144000" cy="2387600"/>
          </a:xfrm>
        </p:spPr>
        <p:txBody>
          <a:bodyPr/>
          <a:lstStyle/>
          <a:p>
            <a:r>
              <a:rPr lang="en-US" dirty="0"/>
              <a:t>People 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25253" y="1045002"/>
            <a:ext cx="2175165" cy="1962893"/>
          </a:xfrm>
          <a:prstGeom prst="rect">
            <a:avLst/>
          </a:prstGeom>
          <a:blipFill dpi="0" rotWithShape="1">
            <a:blip r:embed="rId9"/>
            <a:srcRect/>
            <a:stretch>
              <a:fillRect t="-15236" b="-3036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16970" y="-1171214"/>
            <a:ext cx="3031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Principal, AIA, LEED AP</a:t>
            </a:r>
          </a:p>
          <a:p>
            <a:r>
              <a: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New York, NY</a:t>
            </a:r>
          </a:p>
          <a:p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jkelley@sblm.com</a:t>
            </a:r>
          </a:p>
          <a:p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1" name="Rectangle 60">
            <a:hlinkHover r:id="rId10" action="ppaction://hlinksldjump"/>
          </p:cNvPr>
          <p:cNvSpPr/>
          <p:nvPr/>
        </p:nvSpPr>
        <p:spPr>
          <a:xfrm>
            <a:off x="3551103" y="1040888"/>
            <a:ext cx="2175165" cy="1962893"/>
          </a:xfrm>
          <a:prstGeom prst="rect">
            <a:avLst/>
          </a:prstGeom>
          <a:blipFill dpi="0" rotWithShape="1">
            <a:blip r:embed="rId11"/>
            <a:srcRect/>
            <a:stretch>
              <a:fillRect l="-6721" t="-12366" r="-3318" b="-171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2" name="Rectangle 61">
            <a:hlinkHover r:id="rId10" action="ppaction://hlinksldjump"/>
          </p:cNvPr>
          <p:cNvSpPr/>
          <p:nvPr/>
        </p:nvSpPr>
        <p:spPr>
          <a:xfrm>
            <a:off x="6460909" y="1037675"/>
            <a:ext cx="2175165" cy="1962893"/>
          </a:xfrm>
          <a:prstGeom prst="rect">
            <a:avLst/>
          </a:prstGeom>
          <a:blipFill dpi="0" rotWithShape="1">
            <a:blip r:embed="rId12"/>
            <a:srcRect/>
            <a:stretch>
              <a:fillRect t="-14450" b="-5421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3" name="Rectangle 62">
            <a:hlinkHover r:id="rId10" action="ppaction://hlinksldjump"/>
          </p:cNvPr>
          <p:cNvSpPr/>
          <p:nvPr/>
        </p:nvSpPr>
        <p:spPr>
          <a:xfrm>
            <a:off x="9298523" y="1056950"/>
            <a:ext cx="2175165" cy="1962893"/>
          </a:xfrm>
          <a:prstGeom prst="rect">
            <a:avLst/>
          </a:prstGeom>
          <a:blipFill dpi="0" rotWithShape="1">
            <a:blip r:embed="rId13"/>
            <a:srcRect/>
            <a:stretch>
              <a:fillRect t="-11553" b="-55783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4" name="Rectangle 63">
            <a:hlinkHover r:id="rId10" action="ppaction://hlinksldjump"/>
          </p:cNvPr>
          <p:cNvSpPr/>
          <p:nvPr/>
        </p:nvSpPr>
        <p:spPr>
          <a:xfrm>
            <a:off x="725253" y="3610176"/>
            <a:ext cx="2175165" cy="1962893"/>
          </a:xfrm>
          <a:prstGeom prst="rect">
            <a:avLst/>
          </a:prstGeom>
          <a:blipFill dpi="0" rotWithShape="1">
            <a:blip r:embed="rId14"/>
            <a:srcRect/>
            <a:stretch>
              <a:fillRect t="-581" b="-171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5" name="Rectangle 64">
            <a:hlinkHover r:id="rId10" action="ppaction://hlinksldjump"/>
          </p:cNvPr>
          <p:cNvSpPr/>
          <p:nvPr/>
        </p:nvSpPr>
        <p:spPr>
          <a:xfrm>
            <a:off x="3551103" y="3606062"/>
            <a:ext cx="2175165" cy="1962893"/>
          </a:xfrm>
          <a:prstGeom prst="rect">
            <a:avLst/>
          </a:prstGeom>
          <a:blipFill dpi="0" rotWithShape="1">
            <a:blip r:embed="rId15"/>
            <a:srcRect/>
            <a:stretch>
              <a:fillRect t="-9020" b="-3765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6" name="Rectangle 65">
            <a:hlinkHover r:id="rId10" action="ppaction://hlinksldjump"/>
          </p:cNvPr>
          <p:cNvSpPr/>
          <p:nvPr/>
        </p:nvSpPr>
        <p:spPr>
          <a:xfrm>
            <a:off x="6460909" y="3602849"/>
            <a:ext cx="2175165" cy="1962893"/>
          </a:xfrm>
          <a:prstGeom prst="rect">
            <a:avLst/>
          </a:prstGeom>
          <a:blipFill dpi="0" rotWithShape="1">
            <a:blip r:embed="rId16"/>
            <a:srcRect/>
            <a:stretch>
              <a:fillRect t="-22902" b="-4292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7" name="Rectangle 66">
            <a:hlinkHover r:id="rId10" action="ppaction://hlinksldjump"/>
          </p:cNvPr>
          <p:cNvSpPr/>
          <p:nvPr/>
        </p:nvSpPr>
        <p:spPr>
          <a:xfrm>
            <a:off x="9298523" y="3622124"/>
            <a:ext cx="2175165" cy="1962893"/>
          </a:xfrm>
          <a:prstGeom prst="rect">
            <a:avLst/>
          </a:prstGeom>
          <a:blipFill dpi="0"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41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8" name="Rectangle 67">
            <a:hlinkHover r:id="rId10" action="ppaction://hlinksldjump"/>
          </p:cNvPr>
          <p:cNvSpPr/>
          <p:nvPr/>
        </p:nvSpPr>
        <p:spPr>
          <a:xfrm>
            <a:off x="725253" y="6194625"/>
            <a:ext cx="2175165" cy="1962893"/>
          </a:xfrm>
          <a:prstGeom prst="rect">
            <a:avLst/>
          </a:prstGeom>
          <a:blipFill dpi="0" rotWithShape="1">
            <a:blip r:embed="rId18"/>
            <a:srcRect/>
            <a:stretch>
              <a:fillRect t="-982" r="-1948" b="-6025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9" name="Rectangle 68">
            <a:hlinkHover r:id="rId10" action="ppaction://hlinksldjump"/>
          </p:cNvPr>
          <p:cNvSpPr/>
          <p:nvPr/>
        </p:nvSpPr>
        <p:spPr>
          <a:xfrm>
            <a:off x="3551103" y="6190511"/>
            <a:ext cx="2175165" cy="1962893"/>
          </a:xfrm>
          <a:prstGeom prst="rect">
            <a:avLst/>
          </a:prstGeom>
          <a:blipFill dpi="0" rotWithShape="1">
            <a:blip r:embed="rId19"/>
            <a:srcRect/>
            <a:stretch>
              <a:fillRect t="-2454" b="-210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0" name="Rectangle 69">
            <a:hlinkHover r:id="rId10" action="ppaction://hlinksldjump"/>
          </p:cNvPr>
          <p:cNvSpPr/>
          <p:nvPr/>
        </p:nvSpPr>
        <p:spPr>
          <a:xfrm>
            <a:off x="6460909" y="6187298"/>
            <a:ext cx="2175165" cy="1962893"/>
          </a:xfrm>
          <a:prstGeom prst="rect">
            <a:avLst/>
          </a:prstGeom>
          <a:blipFill dpi="0" rotWithShape="1">
            <a:blip r:embed="rId14"/>
            <a:srcRect/>
            <a:stretch>
              <a:fillRect t="-581" b="-171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1" name="Rectangle 70">
            <a:hlinkHover r:id="rId10" action="ppaction://hlinksldjump"/>
          </p:cNvPr>
          <p:cNvSpPr/>
          <p:nvPr/>
        </p:nvSpPr>
        <p:spPr>
          <a:xfrm>
            <a:off x="9298523" y="6206573"/>
            <a:ext cx="2175165" cy="1962893"/>
          </a:xfrm>
          <a:prstGeom prst="rect">
            <a:avLst/>
          </a:prstGeom>
          <a:blipFill dpi="0" rotWithShape="1">
            <a:blip r:embed="rId20"/>
            <a:srcRect/>
            <a:stretch>
              <a:fillRect t="-6042" b="-20838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2" name="TextBox 71">
            <a:hlinkHover r:id="rId21" action="ppaction://hlinksldjump"/>
          </p:cNvPr>
          <p:cNvSpPr txBox="1"/>
          <p:nvPr/>
        </p:nvSpPr>
        <p:spPr>
          <a:xfrm>
            <a:off x="-1" y="6519446"/>
            <a:ext cx="12192000" cy="338554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372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 Slide 2 Hover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425"/>
            <a:ext cx="12192000" cy="6851576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Hover r:id="rId4" action="ppaction://hlinksldjump"/>
          </p:cNvPr>
          <p:cNvSpPr txBox="1"/>
          <p:nvPr/>
        </p:nvSpPr>
        <p:spPr>
          <a:xfrm>
            <a:off x="-1" y="6519446"/>
            <a:ext cx="12192000" cy="338554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0" name="TextBox 19">
            <a:hlinkHover r:id="rId5" action="ppaction://hlinksldjump"/>
          </p:cNvPr>
          <p:cNvSpPr txBox="1"/>
          <p:nvPr/>
        </p:nvSpPr>
        <p:spPr>
          <a:xfrm rot="16200000">
            <a:off x="8699822" y="3373709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1" name="TextBox 20">
            <a:hlinkHover r:id="rId6" action="ppaction://hlinksldjump"/>
          </p:cNvPr>
          <p:cNvSpPr txBox="1"/>
          <p:nvPr/>
        </p:nvSpPr>
        <p:spPr>
          <a:xfrm rot="16200000">
            <a:off x="-2964309" y="3392985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6" name="TextBox 25">
            <a:hlinkClick r:id="rId7" action="ppaction://hlinksldjump"/>
          </p:cNvPr>
          <p:cNvSpPr txBox="1"/>
          <p:nvPr/>
        </p:nvSpPr>
        <p:spPr>
          <a:xfrm>
            <a:off x="619432" y="5515812"/>
            <a:ext cx="536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>
                <a:solidFill>
                  <a:schemeClr val="bg1"/>
                </a:solidFill>
                <a:latin typeface="Helvetica 45 Light 10.5" panose="020B0500000000000000" pitchFamily="34" charset="0"/>
              </a:rPr>
              <a:t>Material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19" name="Rectangle 18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5" name="Rectangle 24">
              <a:hlinkClick r:id="rId10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33" name="Rectangle 32">
              <a:hlinkClick r:id="rId11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34" name="Rectangle 33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5" name="TextBox 34">
              <a:hlinkClick r:id="rId6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07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0" y="7571298"/>
            <a:ext cx="9144000" cy="2387600"/>
          </a:xfrm>
        </p:spPr>
        <p:txBody>
          <a:bodyPr/>
          <a:lstStyle/>
          <a:p>
            <a:r>
              <a:rPr lang="en-US" dirty="0"/>
              <a:t>People 3</a:t>
            </a:r>
          </a:p>
        </p:txBody>
      </p:sp>
      <p:sp>
        <p:nvSpPr>
          <p:cNvPr id="57" name="Rectangle 56">
            <a:hlinkHover r:id="rId3" action="ppaction://hlinksldjump"/>
          </p:cNvPr>
          <p:cNvSpPr/>
          <p:nvPr/>
        </p:nvSpPr>
        <p:spPr>
          <a:xfrm>
            <a:off x="725253" y="-715035"/>
            <a:ext cx="2175165" cy="1962893"/>
          </a:xfrm>
          <a:prstGeom prst="rect">
            <a:avLst/>
          </a:prstGeom>
          <a:blipFill dpi="0" rotWithShape="1">
            <a:blip r:embed="rId4"/>
            <a:srcRect/>
            <a:stretch>
              <a:fillRect t="-982" r="-1948" b="-6025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16970" y="-1171214"/>
            <a:ext cx="3031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Principal, AIA, LEED AP</a:t>
            </a:r>
          </a:p>
          <a:p>
            <a:r>
              <a: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New York, NY</a:t>
            </a:r>
          </a:p>
          <a:p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jkelley@sblm.com</a:t>
            </a:r>
          </a:p>
          <a:p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1" name="Rectangle 60">
            <a:hlinkHover r:id="rId3" action="ppaction://hlinksldjump"/>
          </p:cNvPr>
          <p:cNvSpPr/>
          <p:nvPr/>
        </p:nvSpPr>
        <p:spPr>
          <a:xfrm>
            <a:off x="3551103" y="-719149"/>
            <a:ext cx="2175165" cy="1962893"/>
          </a:xfrm>
          <a:prstGeom prst="rect">
            <a:avLst/>
          </a:prstGeom>
          <a:blipFill dpi="0" rotWithShape="1">
            <a:blip r:embed="rId5"/>
            <a:srcRect/>
            <a:stretch>
              <a:fillRect t="-2454" b="-210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2" name="Rectangle 61">
            <a:hlinkHover r:id="rId3" action="ppaction://hlinksldjump"/>
          </p:cNvPr>
          <p:cNvSpPr/>
          <p:nvPr/>
        </p:nvSpPr>
        <p:spPr>
          <a:xfrm>
            <a:off x="6460909" y="-722362"/>
            <a:ext cx="2175165" cy="1962893"/>
          </a:xfrm>
          <a:prstGeom prst="rect">
            <a:avLst/>
          </a:prstGeom>
          <a:blipFill dpi="0" rotWithShape="1">
            <a:blip r:embed="rId6"/>
            <a:srcRect/>
            <a:stretch>
              <a:fillRect t="-581" b="-171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3" name="Rectangle 62">
            <a:hlinkHover r:id="rId3" action="ppaction://hlinksldjump"/>
          </p:cNvPr>
          <p:cNvSpPr/>
          <p:nvPr/>
        </p:nvSpPr>
        <p:spPr>
          <a:xfrm>
            <a:off x="9298523" y="-703087"/>
            <a:ext cx="2175165" cy="1962893"/>
          </a:xfrm>
          <a:prstGeom prst="rect">
            <a:avLst/>
          </a:prstGeom>
          <a:blipFill dpi="0" rotWithShape="1">
            <a:blip r:embed="rId7"/>
            <a:srcRect/>
            <a:stretch>
              <a:fillRect t="-6042" b="-20838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4" name="Rectangle 63">
            <a:hlinkHover r:id="rId3" action="ppaction://hlinksldjump"/>
          </p:cNvPr>
          <p:cNvSpPr/>
          <p:nvPr/>
        </p:nvSpPr>
        <p:spPr>
          <a:xfrm>
            <a:off x="725253" y="1850139"/>
            <a:ext cx="2175165" cy="1962893"/>
          </a:xfrm>
          <a:prstGeom prst="rect">
            <a:avLst/>
          </a:prstGeom>
          <a:blipFill dpi="0" rotWithShape="1">
            <a:blip r:embed="rId6"/>
            <a:srcRect/>
            <a:stretch>
              <a:fillRect t="-581" b="-171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5" name="Rectangle 64">
            <a:hlinkHover r:id="rId3" action="ppaction://hlinksldjump"/>
          </p:cNvPr>
          <p:cNvSpPr/>
          <p:nvPr/>
        </p:nvSpPr>
        <p:spPr>
          <a:xfrm>
            <a:off x="3551103" y="1846025"/>
            <a:ext cx="2175165" cy="1962893"/>
          </a:xfrm>
          <a:prstGeom prst="rect">
            <a:avLst/>
          </a:prstGeom>
          <a:blipFill dpi="0" rotWithShape="1">
            <a:blip r:embed="rId6"/>
            <a:srcRect/>
            <a:stretch>
              <a:fillRect t="-581" b="-171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6" name="Rectangle 65">
            <a:hlinkHover r:id="rId3" action="ppaction://hlinksldjump"/>
          </p:cNvPr>
          <p:cNvSpPr/>
          <p:nvPr/>
        </p:nvSpPr>
        <p:spPr>
          <a:xfrm>
            <a:off x="6460909" y="1842812"/>
            <a:ext cx="2175165" cy="1962893"/>
          </a:xfrm>
          <a:prstGeom prst="rect">
            <a:avLst/>
          </a:prstGeom>
          <a:blipFill dpi="0" rotWithShape="1">
            <a:blip r:embed="rId6"/>
            <a:srcRect/>
            <a:stretch>
              <a:fillRect t="-581" b="-171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7" name="Rectangle 66">
            <a:hlinkHover r:id="rId3" action="ppaction://hlinksldjump"/>
          </p:cNvPr>
          <p:cNvSpPr/>
          <p:nvPr/>
        </p:nvSpPr>
        <p:spPr>
          <a:xfrm>
            <a:off x="9298523" y="1862087"/>
            <a:ext cx="2175165" cy="1962893"/>
          </a:xfrm>
          <a:prstGeom prst="rect">
            <a:avLst/>
          </a:prstGeom>
          <a:blipFill dpi="0" rotWithShape="1">
            <a:blip r:embed="rId6"/>
            <a:srcRect/>
            <a:stretch>
              <a:fillRect t="-581" b="-171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8" name="Rectangle 67">
            <a:hlinkHover r:id="rId3" action="ppaction://hlinksldjump"/>
          </p:cNvPr>
          <p:cNvSpPr/>
          <p:nvPr/>
        </p:nvSpPr>
        <p:spPr>
          <a:xfrm>
            <a:off x="725253" y="4434588"/>
            <a:ext cx="2175165" cy="1962893"/>
          </a:xfrm>
          <a:prstGeom prst="rect">
            <a:avLst/>
          </a:prstGeom>
          <a:blipFill dpi="0" rotWithShape="1">
            <a:blip r:embed="rId6"/>
            <a:srcRect/>
            <a:stretch>
              <a:fillRect t="-581" b="-171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69" name="Rectangle 68">
            <a:hlinkHover r:id="rId3" action="ppaction://hlinksldjump"/>
          </p:cNvPr>
          <p:cNvSpPr/>
          <p:nvPr/>
        </p:nvSpPr>
        <p:spPr>
          <a:xfrm>
            <a:off x="3551103" y="4430474"/>
            <a:ext cx="2175165" cy="1962893"/>
          </a:xfrm>
          <a:prstGeom prst="rect">
            <a:avLst/>
          </a:prstGeom>
          <a:blipFill dpi="0" rotWithShape="1">
            <a:blip r:embed="rId6"/>
            <a:srcRect/>
            <a:stretch>
              <a:fillRect t="-581" b="-171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0" name="Rectangle 69">
            <a:hlinkHover r:id="rId3" action="ppaction://hlinksldjump"/>
          </p:cNvPr>
          <p:cNvSpPr/>
          <p:nvPr/>
        </p:nvSpPr>
        <p:spPr>
          <a:xfrm>
            <a:off x="6460909" y="4427261"/>
            <a:ext cx="2175165" cy="1962893"/>
          </a:xfrm>
          <a:prstGeom prst="rect">
            <a:avLst/>
          </a:prstGeom>
          <a:blipFill dpi="0" rotWithShape="1">
            <a:blip r:embed="rId6"/>
            <a:srcRect/>
            <a:stretch>
              <a:fillRect t="-581" b="-171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1" name="Rectangle 70">
            <a:hlinkHover r:id="rId3" action="ppaction://hlinksldjump"/>
          </p:cNvPr>
          <p:cNvSpPr/>
          <p:nvPr/>
        </p:nvSpPr>
        <p:spPr>
          <a:xfrm>
            <a:off x="9298523" y="4446536"/>
            <a:ext cx="2175165" cy="1962893"/>
          </a:xfrm>
          <a:prstGeom prst="rect">
            <a:avLst/>
          </a:prstGeom>
          <a:blipFill dpi="0" rotWithShape="1">
            <a:blip r:embed="rId6"/>
            <a:srcRect/>
            <a:stretch>
              <a:fillRect t="-581" b="-1712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75 Bold 10.5" panose="020B08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189718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hlinkClick r:id="rId2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14" name="Rectangle 13">
              <a:hlinkClick r:id="rId3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Contact</a:t>
              </a:r>
              <a:endParaRPr lang="en-US" u="sng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15" name="Rectangle 14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16" name="Rectangle 15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17" name="Rectangle 16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18" name="TextBox 17">
              <a:hlinkClick r:id="rId7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533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PS/IS163</a:t>
            </a:r>
            <a:r>
              <a:rPr lang="en-US" baseline="0" dirty="0"/>
              <a:t> Landing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412005"/>
            <a:ext cx="12192000" cy="644599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hlinkHover r:id="rId3" action="ppaction://hlinksldjump"/>
          </p:cNvPr>
          <p:cNvSpPr txBox="1"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Helvetica 45 Light 10.5" panose="020B0500000000000000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7" name="Rectangle 26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8" name="Rectangle 27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29" name="Rectangle 28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30" name="Rectangle 29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1" name="TextBox 30">
              <a:hlinkClick r:id="rId9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  <p:sp>
        <p:nvSpPr>
          <p:cNvPr id="21" name="TextBox 20">
            <a:hlinkHover r:id="rId10" action="ppaction://hlinksldjump"/>
          </p:cNvPr>
          <p:cNvSpPr txBox="1"/>
          <p:nvPr/>
        </p:nvSpPr>
        <p:spPr>
          <a:xfrm rot="16200000">
            <a:off x="8699822" y="3373709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2" name="TextBox 21">
            <a:hlinkHover r:id="rId11" action="ppaction://hlinksldjump"/>
          </p:cNvPr>
          <p:cNvSpPr txBox="1"/>
          <p:nvPr/>
        </p:nvSpPr>
        <p:spPr>
          <a:xfrm rot="16200000">
            <a:off x="-2964309" y="3392985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3" name="TextBox 22">
            <a:hlinkHover r:id="rId3" action="ppaction://hlinksldjump"/>
          </p:cNvPr>
          <p:cNvSpPr txBox="1"/>
          <p:nvPr/>
        </p:nvSpPr>
        <p:spPr>
          <a:xfrm>
            <a:off x="-1" y="6519446"/>
            <a:ext cx="12192000" cy="338554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33278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PS/IS163</a:t>
            </a:r>
            <a:r>
              <a:rPr lang="en-US" baseline="0" dirty="0"/>
              <a:t> Landing Hover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412005"/>
            <a:ext cx="12192000" cy="644599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hlinkHover r:id="rId3" action="ppaction://hlinksldjump"/>
          </p:cNvPr>
          <p:cNvSpPr txBox="1"/>
          <p:nvPr/>
        </p:nvSpPr>
        <p:spPr>
          <a:xfrm>
            <a:off x="-1" y="6519445"/>
            <a:ext cx="12192000" cy="36576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Helvetica 45 Light 10.5" panose="020B0500000000000000" pitchFamily="34" charset="0"/>
              </a:rPr>
              <a:t>View Project Story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7" name="Rectangle 26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8" name="Rectangle 27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29" name="Rectangle 28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30" name="Rectangle 29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1" name="TextBox 30">
              <a:hlinkClick r:id="rId9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  <p:sp>
        <p:nvSpPr>
          <p:cNvPr id="16" name="TextBox 15">
            <a:hlinkHover r:id="rId10" action="ppaction://hlinksldjump"/>
          </p:cNvPr>
          <p:cNvSpPr txBox="1"/>
          <p:nvPr/>
        </p:nvSpPr>
        <p:spPr>
          <a:xfrm rot="16200000">
            <a:off x="8699822" y="3373709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0" name="TextBox 19">
            <a:hlinkHover r:id="rId11" action="ppaction://hlinksldjump"/>
          </p:cNvPr>
          <p:cNvSpPr txBox="1"/>
          <p:nvPr/>
        </p:nvSpPr>
        <p:spPr>
          <a:xfrm rot="16200000">
            <a:off x="-2964309" y="3392985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40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PS/1S163</a:t>
            </a:r>
            <a:r>
              <a:rPr lang="en-US" sz="1100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Project History 1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Rectangle 22">
            <a:hlinkHover r:id="rId2" action="ppaction://hlinksldjump"/>
          </p:cNvPr>
          <p:cNvSpPr/>
          <p:nvPr/>
        </p:nvSpPr>
        <p:spPr>
          <a:xfrm>
            <a:off x="0" y="6179574"/>
            <a:ext cx="12192000" cy="678426"/>
          </a:xfrm>
          <a:prstGeom prst="rect">
            <a:avLst/>
          </a:prstGeom>
          <a:solidFill>
            <a:schemeClr val="tx1">
              <a:lumMod val="75000"/>
              <a:lumOff val="2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619432" y="1048587"/>
            <a:ext cx="5361039" cy="4794487"/>
            <a:chOff x="619432" y="1048587"/>
            <a:chExt cx="5361039" cy="4794487"/>
          </a:xfrm>
        </p:grpSpPr>
        <p:grpSp>
          <p:nvGrpSpPr>
            <p:cNvPr id="33" name="Group 32"/>
            <p:cNvGrpSpPr/>
            <p:nvPr/>
          </p:nvGrpSpPr>
          <p:grpSpPr>
            <a:xfrm>
              <a:off x="619432" y="1048587"/>
              <a:ext cx="5361039" cy="4794487"/>
              <a:chOff x="619432" y="1048587"/>
              <a:chExt cx="5361039" cy="4794487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619432" y="1048587"/>
                <a:ext cx="5361039" cy="3327229"/>
                <a:chOff x="619432" y="750700"/>
                <a:chExt cx="5361039" cy="3327229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619432" y="750700"/>
                  <a:ext cx="53610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Helvetica 75 Bold 10.5" panose="020B0800000000000000" pitchFamily="34" charset="0"/>
                    </a:rPr>
                    <a:t>Story in Project History</a:t>
                  </a:r>
                </a:p>
              </p:txBody>
            </p:sp>
            <p:grpSp>
              <p:nvGrpSpPr>
                <p:cNvPr id="21" name="Group 20"/>
                <p:cNvGrpSpPr/>
                <p:nvPr/>
              </p:nvGrpSpPr>
              <p:grpSpPr>
                <a:xfrm>
                  <a:off x="718362" y="1297858"/>
                  <a:ext cx="4479216" cy="2780071"/>
                  <a:chOff x="718362" y="1297858"/>
                  <a:chExt cx="4479216" cy="2780071"/>
                </a:xfrm>
              </p:grpSpPr>
              <p:sp>
                <p:nvSpPr>
                  <p:cNvPr id="6" name="Rectangle 5"/>
                  <p:cNvSpPr/>
                  <p:nvPr/>
                </p:nvSpPr>
                <p:spPr>
                  <a:xfrm>
                    <a:off x="718362" y="1297858"/>
                    <a:ext cx="4479216" cy="278007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8" name="Straight Connector 7"/>
                  <p:cNvCxnSpPr/>
                  <p:nvPr/>
                </p:nvCxnSpPr>
                <p:spPr>
                  <a:xfrm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0" name="TextBox 29"/>
              <p:cNvSpPr txBox="1"/>
              <p:nvPr/>
            </p:nvSpPr>
            <p:spPr>
              <a:xfrm>
                <a:off x="619432" y="4565801"/>
                <a:ext cx="4479216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"Lorem ipsum dolor sit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amet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consectetur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adipiscing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elit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sed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do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eiusmod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tempor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incididunt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labore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magna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aliqua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enim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ad minim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veniam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quis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nostrud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exercitation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ullamco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laboris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nisi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aliquip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ex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ea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commodo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consequat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Duis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aute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irure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dolor in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reprehenderit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voluptate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velit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esse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cillum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eu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fugiat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nulla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pariatur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Excepteur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occaecat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cupidatat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non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proident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sunt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culpa qui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officia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deserunt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mollit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anim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id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laborum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."</a:t>
                </a: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2063545" y="2847280"/>
              <a:ext cx="188902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 75 Bold 10.5" panose="020B0800000000000000" pitchFamily="34" charset="0"/>
                </a:rPr>
                <a:t>Illustrative Image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830961" y="4210887"/>
            <a:ext cx="5361039" cy="4794487"/>
            <a:chOff x="619432" y="1048587"/>
            <a:chExt cx="5361039" cy="4794487"/>
          </a:xfrm>
        </p:grpSpPr>
        <p:grpSp>
          <p:nvGrpSpPr>
            <p:cNvPr id="37" name="Group 36"/>
            <p:cNvGrpSpPr/>
            <p:nvPr/>
          </p:nvGrpSpPr>
          <p:grpSpPr>
            <a:xfrm>
              <a:off x="619432" y="1048587"/>
              <a:ext cx="5361039" cy="4794487"/>
              <a:chOff x="619432" y="1048587"/>
              <a:chExt cx="5361039" cy="4794487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619432" y="1048587"/>
                <a:ext cx="5361039" cy="3327229"/>
                <a:chOff x="619432" y="750700"/>
                <a:chExt cx="5361039" cy="3327229"/>
              </a:xfrm>
            </p:grpSpPr>
            <p:sp>
              <p:nvSpPr>
                <p:cNvPr id="41" name="TextBox 40"/>
                <p:cNvSpPr txBox="1"/>
                <p:nvPr/>
              </p:nvSpPr>
              <p:spPr>
                <a:xfrm>
                  <a:off x="619432" y="750700"/>
                  <a:ext cx="53610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Helvetica 75 Bold 10.5" panose="020B0800000000000000" pitchFamily="34" charset="0"/>
                    </a:rPr>
                    <a:t>Story in Project History</a:t>
                  </a:r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718362" y="1297858"/>
                  <a:ext cx="4479216" cy="2780071"/>
                  <a:chOff x="718362" y="1297858"/>
                  <a:chExt cx="4479216" cy="2780071"/>
                </a:xfrm>
              </p:grpSpPr>
              <p:sp>
                <p:nvSpPr>
                  <p:cNvPr id="43" name="Rectangle 42"/>
                  <p:cNvSpPr/>
                  <p:nvPr/>
                </p:nvSpPr>
                <p:spPr>
                  <a:xfrm>
                    <a:off x="718362" y="1297858"/>
                    <a:ext cx="4479216" cy="278007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44" name="Straight Connector 43"/>
                  <p:cNvCxnSpPr/>
                  <p:nvPr/>
                </p:nvCxnSpPr>
                <p:spPr>
                  <a:xfrm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/>
                  <p:cNvCxnSpPr/>
                  <p:nvPr/>
                </p:nvCxnSpPr>
                <p:spPr>
                  <a:xfrm flipH="1"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619432" y="4565801"/>
                <a:ext cx="4479216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"Lorem ipsum dolor sit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amet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consectetur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adipiscing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do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eiusmod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tempor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incididunt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magna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aliqua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enim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ad minim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veniam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quis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nostrud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exercitation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ullamco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laboris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nisi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aliquip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commodo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consequat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Duis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aute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irure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dolor in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reprehenderit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voluptate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esse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cillum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eu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fugiat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nulla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pariatur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Excepteur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occaecat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cupidatat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non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proident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culpa qui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officia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deserunt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mollit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anim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id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."</a:t>
                </a: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2063545" y="2847280"/>
              <a:ext cx="188902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 75 Bold 10.5" panose="020B0800000000000000" pitchFamily="34" charset="0"/>
                </a:rPr>
                <a:t>Illustrative Image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54" name="Rectangle 53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hlinkClick r:id="rId3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56" name="Rectangle 55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57" name="Rectangle 56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58" name="Rectangle 57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59" name="Rectangle 58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60" name="TextBox 59">
              <a:hlinkClick r:id="rId8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7720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PS/IS163</a:t>
            </a:r>
            <a:r>
              <a:rPr lang="en-US" sz="1100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Project History 2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6179574"/>
            <a:ext cx="12192000" cy="678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6830961" y="-2635704"/>
            <a:ext cx="5361039" cy="4794487"/>
            <a:chOff x="619432" y="1048587"/>
            <a:chExt cx="5361039" cy="4794487"/>
          </a:xfrm>
        </p:grpSpPr>
        <p:grpSp>
          <p:nvGrpSpPr>
            <p:cNvPr id="53" name="Group 52"/>
            <p:cNvGrpSpPr/>
            <p:nvPr/>
          </p:nvGrpSpPr>
          <p:grpSpPr>
            <a:xfrm>
              <a:off x="619432" y="1048587"/>
              <a:ext cx="5361039" cy="4794487"/>
              <a:chOff x="619432" y="1048587"/>
              <a:chExt cx="5361039" cy="4794487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619432" y="1048587"/>
                <a:ext cx="5361039" cy="3327229"/>
                <a:chOff x="619432" y="750700"/>
                <a:chExt cx="5361039" cy="3327229"/>
              </a:xfrm>
            </p:grpSpPr>
            <p:sp>
              <p:nvSpPr>
                <p:cNvPr id="57" name="TextBox 56"/>
                <p:cNvSpPr txBox="1"/>
                <p:nvPr/>
              </p:nvSpPr>
              <p:spPr>
                <a:xfrm>
                  <a:off x="619432" y="750700"/>
                  <a:ext cx="53610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Helvetica 75 Bold 10.5" panose="020B0800000000000000" pitchFamily="34" charset="0"/>
                    </a:rPr>
                    <a:t>Featured News Heading</a:t>
                  </a:r>
                </a:p>
              </p:txBody>
            </p:sp>
            <p:grpSp>
              <p:nvGrpSpPr>
                <p:cNvPr id="58" name="Group 57"/>
                <p:cNvGrpSpPr/>
                <p:nvPr/>
              </p:nvGrpSpPr>
              <p:grpSpPr>
                <a:xfrm>
                  <a:off x="718362" y="1297858"/>
                  <a:ext cx="4479216" cy="2780071"/>
                  <a:chOff x="718362" y="1297858"/>
                  <a:chExt cx="4479216" cy="2780071"/>
                </a:xfrm>
              </p:grpSpPr>
              <p:sp>
                <p:nvSpPr>
                  <p:cNvPr id="59" name="Rectangle 58"/>
                  <p:cNvSpPr/>
                  <p:nvPr/>
                </p:nvSpPr>
                <p:spPr>
                  <a:xfrm>
                    <a:off x="718362" y="1297858"/>
                    <a:ext cx="4479216" cy="278007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60" name="Straight Connector 59"/>
                  <p:cNvCxnSpPr/>
                  <p:nvPr/>
                </p:nvCxnSpPr>
                <p:spPr>
                  <a:xfrm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/>
                  <p:cNvCxnSpPr/>
                  <p:nvPr/>
                </p:nvCxnSpPr>
                <p:spPr>
                  <a:xfrm flipH="1"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6" name="TextBox 55"/>
              <p:cNvSpPr txBox="1"/>
              <p:nvPr/>
            </p:nvSpPr>
            <p:spPr>
              <a:xfrm>
                <a:off x="619432" y="4565801"/>
                <a:ext cx="4479216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"Lorem ipsum dolor sit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amet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consectetur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adipiscing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elit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sed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do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eiusmod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tempor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incididunt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labore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magna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aliqua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enim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ad minim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veniam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quis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nostrud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exercitation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ullamco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laboris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nisi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aliquip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ex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ea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commodo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consequat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Duis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aute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irure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dolor in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reprehenderit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voluptate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velit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esse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cillum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eu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fugiat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nulla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pariatur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Excepteur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occaecat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cupidatat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non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proident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sunt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culpa qui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officia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deserunt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mollit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anim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id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laborum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."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2063545" y="2847280"/>
              <a:ext cx="188902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 75 Bold 10.5" panose="020B0800000000000000" pitchFamily="34" charset="0"/>
                </a:rPr>
                <a:t>Featured News Image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19432" y="1048587"/>
            <a:ext cx="5361039" cy="4794487"/>
            <a:chOff x="619432" y="1048587"/>
            <a:chExt cx="5361039" cy="4794487"/>
          </a:xfrm>
        </p:grpSpPr>
        <p:grpSp>
          <p:nvGrpSpPr>
            <p:cNvPr id="73" name="Group 72"/>
            <p:cNvGrpSpPr/>
            <p:nvPr/>
          </p:nvGrpSpPr>
          <p:grpSpPr>
            <a:xfrm>
              <a:off x="619432" y="1048587"/>
              <a:ext cx="5361039" cy="4794487"/>
              <a:chOff x="619432" y="1048587"/>
              <a:chExt cx="5361039" cy="4794487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619432" y="1048587"/>
                <a:ext cx="5361039" cy="3327229"/>
                <a:chOff x="619432" y="750700"/>
                <a:chExt cx="5361039" cy="3327229"/>
              </a:xfrm>
            </p:grpSpPr>
            <p:sp>
              <p:nvSpPr>
                <p:cNvPr id="77" name="TextBox 76"/>
                <p:cNvSpPr txBox="1"/>
                <p:nvPr/>
              </p:nvSpPr>
              <p:spPr>
                <a:xfrm>
                  <a:off x="619432" y="750700"/>
                  <a:ext cx="53610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Helvetica 75 Bold 10.5" panose="020B0800000000000000" pitchFamily="34" charset="0"/>
                    </a:rPr>
                    <a:t>Story in Project History</a:t>
                  </a:r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>
                  <a:off x="718362" y="1297858"/>
                  <a:ext cx="4479216" cy="2780071"/>
                  <a:chOff x="718362" y="1297858"/>
                  <a:chExt cx="4479216" cy="2780071"/>
                </a:xfrm>
              </p:grpSpPr>
              <p:sp>
                <p:nvSpPr>
                  <p:cNvPr id="79" name="Rectangle 78"/>
                  <p:cNvSpPr/>
                  <p:nvPr/>
                </p:nvSpPr>
                <p:spPr>
                  <a:xfrm>
                    <a:off x="718362" y="1297858"/>
                    <a:ext cx="4479216" cy="278007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 flipH="1"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6" name="TextBox 75"/>
              <p:cNvSpPr txBox="1"/>
              <p:nvPr/>
            </p:nvSpPr>
            <p:spPr>
              <a:xfrm>
                <a:off x="619432" y="4565801"/>
                <a:ext cx="4479216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"Lorem ipsum dolor sit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amet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consectetur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adipiscing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elit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sed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do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eiusmod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tempor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incididunt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labore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magna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aliqua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enim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ad minim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veniam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quis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nostrud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exercitation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ullamco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laboris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nisi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aliquip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ex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ea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commodo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consequat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Duis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aute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irure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dolor in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reprehenderit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voluptate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velit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esse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cillum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eu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fugiat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nulla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pariatur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Excepteur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occaecat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cupidatat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non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proident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sunt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culpa qui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officia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deserunt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mollit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anim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id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laborum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."</a:t>
                </a:r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2063545" y="2847280"/>
              <a:ext cx="188902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 75 Bold 10.5" panose="020B0800000000000000" pitchFamily="34" charset="0"/>
                </a:rPr>
                <a:t>Illustrative Image</a:t>
              </a:r>
            </a:p>
          </p:txBody>
        </p:sp>
      </p:grpSp>
      <p:sp>
        <p:nvSpPr>
          <p:cNvPr id="82" name="Rectangle 81">
            <a:hlinkHover r:id="rId3" action="ppaction://hlinksldjump"/>
          </p:cNvPr>
          <p:cNvSpPr/>
          <p:nvPr/>
        </p:nvSpPr>
        <p:spPr>
          <a:xfrm>
            <a:off x="0" y="6179574"/>
            <a:ext cx="12192000" cy="678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6830961" y="4210887"/>
            <a:ext cx="5361039" cy="4794487"/>
            <a:chOff x="619432" y="1048587"/>
            <a:chExt cx="5361039" cy="4794487"/>
          </a:xfrm>
        </p:grpSpPr>
        <p:grpSp>
          <p:nvGrpSpPr>
            <p:cNvPr id="84" name="Group 83"/>
            <p:cNvGrpSpPr/>
            <p:nvPr/>
          </p:nvGrpSpPr>
          <p:grpSpPr>
            <a:xfrm>
              <a:off x="619432" y="1048587"/>
              <a:ext cx="5361039" cy="4794487"/>
              <a:chOff x="619432" y="1048587"/>
              <a:chExt cx="5361039" cy="4794487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19432" y="1048587"/>
                <a:ext cx="5361039" cy="3327229"/>
                <a:chOff x="619432" y="750700"/>
                <a:chExt cx="5361039" cy="3327229"/>
              </a:xfrm>
            </p:grpSpPr>
            <p:sp>
              <p:nvSpPr>
                <p:cNvPr id="88" name="TextBox 87"/>
                <p:cNvSpPr txBox="1"/>
                <p:nvPr/>
              </p:nvSpPr>
              <p:spPr>
                <a:xfrm>
                  <a:off x="619432" y="750700"/>
                  <a:ext cx="53610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Helvetica 75 Bold 10.5" panose="020B0800000000000000" pitchFamily="34" charset="0"/>
                    </a:rPr>
                    <a:t>Story in Project History</a:t>
                  </a:r>
                </a:p>
              </p:txBody>
            </p:sp>
            <p:grpSp>
              <p:nvGrpSpPr>
                <p:cNvPr id="89" name="Group 88"/>
                <p:cNvGrpSpPr/>
                <p:nvPr/>
              </p:nvGrpSpPr>
              <p:grpSpPr>
                <a:xfrm>
                  <a:off x="718362" y="1297858"/>
                  <a:ext cx="4479216" cy="2780071"/>
                  <a:chOff x="718362" y="1297858"/>
                  <a:chExt cx="4479216" cy="2780071"/>
                </a:xfrm>
              </p:grpSpPr>
              <p:sp>
                <p:nvSpPr>
                  <p:cNvPr id="90" name="Rectangle 89"/>
                  <p:cNvSpPr/>
                  <p:nvPr/>
                </p:nvSpPr>
                <p:spPr>
                  <a:xfrm>
                    <a:off x="718362" y="1297858"/>
                    <a:ext cx="4479216" cy="278007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 flipH="1"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87" name="TextBox 86"/>
              <p:cNvSpPr txBox="1"/>
              <p:nvPr/>
            </p:nvSpPr>
            <p:spPr>
              <a:xfrm>
                <a:off x="619432" y="4565801"/>
                <a:ext cx="4479216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"Lorem ipsum dolor sit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amet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consectetur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adipiscing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sed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do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eiusmod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tempor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incididunt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magna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aliqua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enim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ad minim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veniam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quis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nostrud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exercitation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ullamco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laboris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nisi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aliquip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commodo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consequat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Duis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aute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irure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dolor in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reprehenderit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voluptate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velit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esse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cillum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eu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fugiat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nulla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pariatur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Excepteur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occaecat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cupidatat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non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proident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culpa qui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officia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deserunt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mollit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anim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id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est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laborum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."</a:t>
                </a: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2063545" y="2847280"/>
              <a:ext cx="188902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 75 Bold 10.5" panose="020B0800000000000000" pitchFamily="34" charset="0"/>
                </a:rPr>
                <a:t>Illustrative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496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03367" y="2540939"/>
            <a:ext cx="12404035" cy="4388537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PS/IS163 Project History</a:t>
            </a:r>
            <a:r>
              <a:rPr lang="en-US" sz="1100" baseline="0" dirty="0">
                <a:solidFill>
                  <a:schemeClr val="bg2">
                    <a:lumMod val="10000"/>
                  </a:schemeClr>
                </a:solidFill>
              </a:rPr>
              <a:t> 3 to Project Team</a:t>
            </a:r>
            <a:endParaRPr lang="en-US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19432" y="2702864"/>
            <a:ext cx="5361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Project Team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6830961" y="-2635704"/>
            <a:ext cx="5361039" cy="4794487"/>
            <a:chOff x="619432" y="1048587"/>
            <a:chExt cx="5361039" cy="4794487"/>
          </a:xfrm>
        </p:grpSpPr>
        <p:grpSp>
          <p:nvGrpSpPr>
            <p:cNvPr id="62" name="Group 61"/>
            <p:cNvGrpSpPr/>
            <p:nvPr/>
          </p:nvGrpSpPr>
          <p:grpSpPr>
            <a:xfrm>
              <a:off x="619432" y="1048587"/>
              <a:ext cx="5361039" cy="4794487"/>
              <a:chOff x="619432" y="1048587"/>
              <a:chExt cx="5361039" cy="4794487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619432" y="1048587"/>
                <a:ext cx="5361039" cy="3327229"/>
                <a:chOff x="619432" y="750700"/>
                <a:chExt cx="5361039" cy="3327229"/>
              </a:xfrm>
            </p:grpSpPr>
            <p:sp>
              <p:nvSpPr>
                <p:cNvPr id="66" name="TextBox 65"/>
                <p:cNvSpPr txBox="1"/>
                <p:nvPr/>
              </p:nvSpPr>
              <p:spPr>
                <a:xfrm>
                  <a:off x="619432" y="750700"/>
                  <a:ext cx="53610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Helvetica 75 Bold 10.5" panose="020B0800000000000000" pitchFamily="34" charset="0"/>
                    </a:rPr>
                    <a:t>Featured News Heading</a:t>
                  </a:r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718362" y="1297858"/>
                  <a:ext cx="4479216" cy="2780071"/>
                  <a:chOff x="718362" y="1297858"/>
                  <a:chExt cx="4479216" cy="2780071"/>
                </a:xfrm>
              </p:grpSpPr>
              <p:sp>
                <p:nvSpPr>
                  <p:cNvPr id="68" name="Rectangle 67"/>
                  <p:cNvSpPr/>
                  <p:nvPr/>
                </p:nvSpPr>
                <p:spPr>
                  <a:xfrm>
                    <a:off x="718362" y="1297858"/>
                    <a:ext cx="4479216" cy="278007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69" name="Straight Connector 68"/>
                  <p:cNvCxnSpPr/>
                  <p:nvPr/>
                </p:nvCxnSpPr>
                <p:spPr>
                  <a:xfrm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 flipH="1">
                    <a:off x="718362" y="1297858"/>
                    <a:ext cx="4479216" cy="27800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5" name="TextBox 64"/>
              <p:cNvSpPr txBox="1"/>
              <p:nvPr/>
            </p:nvSpPr>
            <p:spPr>
              <a:xfrm>
                <a:off x="619432" y="4565801"/>
                <a:ext cx="4479216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"Lorem ipsum dolor sit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amet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consectetur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adipiscing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elit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sed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do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eiusmod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tempor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incididunt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labore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magna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aliqua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enim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ad minim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veniam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quis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nostrud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exercitation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ullamco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laboris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nisi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aliquip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ex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ea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commodo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consequat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Duis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aute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irure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dolor in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reprehenderit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voluptate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velit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esse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cillum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eu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fugiat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nulla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pariatur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Excepteur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occaecat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cupidatat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non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proident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sunt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culpa qui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officia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deserunt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mollit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anim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id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est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laborum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."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2063545" y="2847280"/>
              <a:ext cx="188902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 75 Bold 10.5" panose="020B0800000000000000" pitchFamily="34" charset="0"/>
                </a:rPr>
                <a:t>Featured News Image</a:t>
              </a:r>
            </a:p>
          </p:txBody>
        </p:sp>
      </p:grpSp>
      <p:sp>
        <p:nvSpPr>
          <p:cNvPr id="79" name="Rectangle 78">
            <a:hlinkHover r:id="rId3" action="ppaction://hlinksldjump"/>
          </p:cNvPr>
          <p:cNvSpPr/>
          <p:nvPr/>
        </p:nvSpPr>
        <p:spPr>
          <a:xfrm>
            <a:off x="0" y="6179574"/>
            <a:ext cx="12192000" cy="678426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19432" y="3210686"/>
            <a:ext cx="11482454" cy="1833255"/>
            <a:chOff x="619432" y="3210686"/>
            <a:chExt cx="11482454" cy="1833255"/>
          </a:xfrm>
        </p:grpSpPr>
        <p:grpSp>
          <p:nvGrpSpPr>
            <p:cNvPr id="4" name="Group 3"/>
            <p:cNvGrpSpPr/>
            <p:nvPr/>
          </p:nvGrpSpPr>
          <p:grpSpPr>
            <a:xfrm>
              <a:off x="619432" y="3210686"/>
              <a:ext cx="8341967" cy="1833255"/>
              <a:chOff x="619432" y="3048761"/>
              <a:chExt cx="8341967" cy="1833255"/>
            </a:xfrm>
          </p:grpSpPr>
          <p:sp>
            <p:nvSpPr>
              <p:cNvPr id="29" name="Rectangle 28">
                <a:hlinkHover r:id="rId4" action="ppaction://hlinksldjump"/>
              </p:cNvPr>
              <p:cNvSpPr/>
              <p:nvPr/>
            </p:nvSpPr>
            <p:spPr>
              <a:xfrm>
                <a:off x="6929891" y="3048761"/>
                <a:ext cx="2031508" cy="1833255"/>
              </a:xfrm>
              <a:prstGeom prst="rect">
                <a:avLst/>
              </a:prstGeom>
              <a:blipFill dpi="0"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 t="419"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 75 Bold 10.5" panose="020B0800000000000000" pitchFamily="34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619432" y="3239023"/>
                <a:ext cx="53610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Helvetica 75 Bold 10.5" panose="020B0800000000000000" pitchFamily="34" charset="0"/>
                  </a:rPr>
                  <a:t>John Kelly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619433" y="3541789"/>
                <a:ext cx="4479216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"Lorem ipsum dolor sit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amet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consectetur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adipiscing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elit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sed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do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eiusmod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tempor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incididunt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labore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et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magna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aliqua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enim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ad minim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veniam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quis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nostrud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exercitation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ullamco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laboris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nisi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aliquip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ex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ea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commodo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consequat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Duis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aute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irure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dolor in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reprehenderit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voluptate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velit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esse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cillum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dolore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eu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fugiat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nulla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pariatur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Excepteur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occaecat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cupidatat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non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proident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sunt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culpa qui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officia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deserunt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mollit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anim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id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est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100" dirty="0" err="1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laborum</a:t>
                </a:r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."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9070570" y="3658592"/>
              <a:ext cx="30313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Helvetica 75 Bold 10.5" panose="020B0800000000000000" pitchFamily="34" charset="0"/>
                </a:rPr>
                <a:t>Principal, AIA, LEED AP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Helvetica 75 Bold 10.5" panose="020B0800000000000000" pitchFamily="34" charset="0"/>
                </a:rPr>
                <a:t>New York, NY</a:t>
              </a:r>
            </a:p>
            <a:p>
              <a:endPara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endParaRPr>
            </a:p>
            <a:p>
              <a:r>
                <a:rPr lang="en-US" sz="1200" dirty="0">
                  <a:solidFill>
                    <a:schemeClr val="bg1"/>
                  </a:solidFill>
                  <a:latin typeface="Helvetica 75 Bold 10.5" panose="020B0800000000000000" pitchFamily="34" charset="0"/>
                </a:rPr>
                <a:t>jkelley@sblm.com</a:t>
              </a:r>
            </a:p>
            <a:p>
              <a:endPara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82562" y="5577840"/>
            <a:ext cx="11519324" cy="1828800"/>
            <a:chOff x="582562" y="5577840"/>
            <a:chExt cx="11519324" cy="1828800"/>
          </a:xfrm>
        </p:grpSpPr>
        <p:grpSp>
          <p:nvGrpSpPr>
            <p:cNvPr id="7" name="Group 6"/>
            <p:cNvGrpSpPr/>
            <p:nvPr/>
          </p:nvGrpSpPr>
          <p:grpSpPr>
            <a:xfrm>
              <a:off x="582562" y="5577840"/>
              <a:ext cx="8358677" cy="1828800"/>
              <a:chOff x="582562" y="5558790"/>
              <a:chExt cx="8358677" cy="1828800"/>
            </a:xfrm>
          </p:grpSpPr>
          <p:sp>
            <p:nvSpPr>
              <p:cNvPr id="72" name="Rectangle 71">
                <a:hlinkHover r:id="rId4" action="ppaction://hlinksldjump"/>
              </p:cNvPr>
              <p:cNvSpPr/>
              <p:nvPr/>
            </p:nvSpPr>
            <p:spPr>
              <a:xfrm>
                <a:off x="6929559" y="5558790"/>
                <a:ext cx="2011680" cy="1828800"/>
              </a:xfrm>
              <a:prstGeom prst="rect">
                <a:avLst/>
              </a:prstGeom>
              <a:blipFill dpi="0"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 75 Bold 10.5" panose="020B0800000000000000" pitchFamily="34" charset="0"/>
                </a:endParaRP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582562" y="5709129"/>
                <a:ext cx="5361039" cy="1580039"/>
                <a:chOff x="619431" y="3301977"/>
                <a:chExt cx="5361039" cy="1580039"/>
              </a:xfrm>
            </p:grpSpPr>
            <p:sp>
              <p:nvSpPr>
                <p:cNvPr id="74" name="TextBox 73"/>
                <p:cNvSpPr txBox="1"/>
                <p:nvPr/>
              </p:nvSpPr>
              <p:spPr>
                <a:xfrm>
                  <a:off x="619431" y="3301977"/>
                  <a:ext cx="53610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Helvetica 75 Bold 10.5" panose="020B0800000000000000" pitchFamily="34" charset="0"/>
                    </a:rPr>
                    <a:t>Anthony Koehler</a:t>
                  </a: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619432" y="3604743"/>
                  <a:ext cx="4479216" cy="12772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"Lorem ipsum dolor sit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consectetur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adipiscing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elit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sed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do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eiusmod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tempor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incididunt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labore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et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dolore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magna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aliqua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.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enim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ad minim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veniam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quis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nostrud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exercitation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ullamco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laboris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nisi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aliquip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ex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ea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commodo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consequat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. Duis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aute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irure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dolor in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reprehenderit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in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voluptate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velit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esse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cillum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dolore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eu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fugiat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nulla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pariatur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.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Excepteur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sint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occaecat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cupidatat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non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proident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sunt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in culpa qui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officia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deserunt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mollit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anim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id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est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laborum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."</a:t>
                  </a:r>
                </a:p>
              </p:txBody>
            </p:sp>
          </p:grpSp>
        </p:grpSp>
        <p:sp>
          <p:nvSpPr>
            <p:cNvPr id="82" name="TextBox 81"/>
            <p:cNvSpPr txBox="1"/>
            <p:nvPr/>
          </p:nvSpPr>
          <p:spPr>
            <a:xfrm>
              <a:off x="9070570" y="6224493"/>
              <a:ext cx="30313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Helvetica 75 Bold 10.5" panose="020B0800000000000000" pitchFamily="34" charset="0"/>
                </a:rPr>
                <a:t>Design Director, AIA, LEED AP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Helvetica 75 Bold 10.5" panose="020B0800000000000000" pitchFamily="34" charset="0"/>
                </a:rPr>
                <a:t>New York, NY</a:t>
              </a:r>
            </a:p>
            <a:p>
              <a:endPara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endParaRPr>
            </a:p>
            <a:p>
              <a:r>
                <a:rPr lang="en-US" sz="1200" dirty="0">
                  <a:solidFill>
                    <a:schemeClr val="bg1"/>
                  </a:solidFill>
                  <a:latin typeface="Helvetica 75 Bold 10.5" panose="020B0800000000000000" pitchFamily="34" charset="0"/>
                </a:rPr>
                <a:t>akoehler@sblm.com</a:t>
              </a:r>
            </a:p>
            <a:p>
              <a:endPara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5835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103367" y="1288847"/>
            <a:ext cx="12404035" cy="56764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PS/IS163 Project Team to</a:t>
            </a:r>
            <a:r>
              <a:rPr lang="en-US" sz="11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Details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582562" y="-1286882"/>
            <a:ext cx="11519324" cy="1828800"/>
            <a:chOff x="582562" y="5577840"/>
            <a:chExt cx="11519324" cy="1828800"/>
          </a:xfrm>
        </p:grpSpPr>
        <p:grpSp>
          <p:nvGrpSpPr>
            <p:cNvPr id="44" name="Group 43"/>
            <p:cNvGrpSpPr/>
            <p:nvPr/>
          </p:nvGrpSpPr>
          <p:grpSpPr>
            <a:xfrm>
              <a:off x="582562" y="5577840"/>
              <a:ext cx="8358677" cy="1828800"/>
              <a:chOff x="582562" y="5558790"/>
              <a:chExt cx="8358677" cy="1828800"/>
            </a:xfrm>
          </p:grpSpPr>
          <p:sp>
            <p:nvSpPr>
              <p:cNvPr id="46" name="Rectangle 45">
                <a:hlinkHover r:id="rId2" action="ppaction://hlinksldjump"/>
              </p:cNvPr>
              <p:cNvSpPr/>
              <p:nvPr/>
            </p:nvSpPr>
            <p:spPr>
              <a:xfrm>
                <a:off x="6929559" y="5558790"/>
                <a:ext cx="2011680" cy="1828800"/>
              </a:xfrm>
              <a:prstGeom prst="rect">
                <a:avLst/>
              </a:prstGeom>
              <a:blipFill dpi="0"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 75 Bold 10.5" panose="020B0800000000000000" pitchFamily="34" charset="0"/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582562" y="5709129"/>
                <a:ext cx="5361039" cy="1580039"/>
                <a:chOff x="619431" y="3301977"/>
                <a:chExt cx="5361039" cy="1580039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619431" y="3301977"/>
                  <a:ext cx="53610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/>
                      </a:solidFill>
                      <a:latin typeface="Helvetica 75 Bold 10.5" panose="020B0800000000000000" pitchFamily="34" charset="0"/>
                    </a:rPr>
                    <a:t>Anthony Koehler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619432" y="3604743"/>
                  <a:ext cx="4479216" cy="12772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"Lorem ipsum dolor sit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amet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consectetur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adipiscing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elit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sed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do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eiusmod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tempor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incididunt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labore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et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dolore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magna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aliqua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.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enim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ad minim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veniam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quis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nostrud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exercitation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ullamco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laboris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nisi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aliquip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ex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ea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commodo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consequat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. Duis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aute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irure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dolor in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reprehenderit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in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voluptate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velit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esse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cillum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dolore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eu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fugiat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nulla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pariatur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.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Excepteur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sint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occaecat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cupidatat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non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proident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,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sunt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in culpa qui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officia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deserunt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mollit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anim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id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est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dirty="0" err="1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laborum</a:t>
                  </a:r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."</a:t>
                  </a:r>
                </a:p>
              </p:txBody>
            </p:sp>
          </p:grpSp>
        </p:grpSp>
        <p:sp>
          <p:nvSpPr>
            <p:cNvPr id="45" name="TextBox 44"/>
            <p:cNvSpPr txBox="1"/>
            <p:nvPr/>
          </p:nvSpPr>
          <p:spPr>
            <a:xfrm>
              <a:off x="9070570" y="6224493"/>
              <a:ext cx="30313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Helvetica 75 Bold 10.5" panose="020B0800000000000000" pitchFamily="34" charset="0"/>
                </a:rPr>
                <a:t>Design Director, AIA, LEED AP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Helvetica 75 Bold 10.5" panose="020B0800000000000000" pitchFamily="34" charset="0"/>
                </a:rPr>
                <a:t>New York, NY</a:t>
              </a:r>
            </a:p>
            <a:p>
              <a:endPara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endParaRPr>
            </a:p>
            <a:p>
              <a:r>
                <a:rPr lang="en-US" sz="1200" dirty="0">
                  <a:solidFill>
                    <a:schemeClr val="bg1"/>
                  </a:solidFill>
                  <a:latin typeface="Helvetica 75 Bold 10.5" panose="020B0800000000000000" pitchFamily="34" charset="0"/>
                </a:rPr>
                <a:t>akoehler@sblm.com</a:t>
              </a:r>
            </a:p>
            <a:p>
              <a:endPara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619432" y="1494266"/>
            <a:ext cx="5361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Details</a:t>
            </a:r>
          </a:p>
        </p:txBody>
      </p:sp>
      <p:sp>
        <p:nvSpPr>
          <p:cNvPr id="52" name="Rectangle 51">
            <a:hlinkHover r:id="rId4" action="ppaction://hlinksldjump"/>
          </p:cNvPr>
          <p:cNvSpPr/>
          <p:nvPr/>
        </p:nvSpPr>
        <p:spPr>
          <a:xfrm>
            <a:off x="0" y="6179574"/>
            <a:ext cx="12192000" cy="678426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6808577" y="2000605"/>
            <a:ext cx="30313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Year Completed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Completed</a:t>
            </a:r>
          </a:p>
          <a:p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Size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</a:p>
          <a:p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Program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  <a:p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Contact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</a:p>
          <a:p>
            <a:endParaRPr lang="en-US" sz="12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37163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1"/>
            <a:ext cx="12192000" cy="44207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PS/IS163 Intra</a:t>
            </a:r>
            <a:r>
              <a:rPr lang="en-US" sz="11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Studio Navigation</a:t>
            </a: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0" y="6254052"/>
            <a:ext cx="12192000" cy="64008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60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1" name="Action Button: Go Forward or Next 70">
            <a:hlinkClick r:id="rId2" action="ppaction://hlinksldjump" highlightClick="1"/>
          </p:cNvPr>
          <p:cNvSpPr/>
          <p:nvPr/>
        </p:nvSpPr>
        <p:spPr>
          <a:xfrm rot="16200000">
            <a:off x="6003822" y="6449420"/>
            <a:ext cx="184355" cy="184355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031518" y="4420815"/>
            <a:ext cx="2041866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75 Bold 10.5" panose="020B0800000000000000" pitchFamily="34" charset="0"/>
              </a:rPr>
              <a:t>Project Thumbnail</a:t>
            </a:r>
          </a:p>
        </p:txBody>
      </p:sp>
      <p:sp>
        <p:nvSpPr>
          <p:cNvPr id="29" name="Rectangle 28">
            <a:hlinkHover r:id="rId3" action="ppaction://hlinksldjump"/>
          </p:cNvPr>
          <p:cNvSpPr/>
          <p:nvPr/>
        </p:nvSpPr>
        <p:spPr>
          <a:xfrm>
            <a:off x="0" y="4420814"/>
            <a:ext cx="2031508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75 Bold 10.5" panose="020B0800000000000000" pitchFamily="34" charset="0"/>
              </a:rPr>
              <a:t>Project Thumbnail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095994" y="4420809"/>
            <a:ext cx="2041855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75 Bold 10.5" panose="020B0800000000000000" pitchFamily="34" charset="0"/>
              </a:rPr>
              <a:t>Project Thumbnail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073394" y="4420815"/>
            <a:ext cx="2022606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75 Bold 10.5" panose="020B0800000000000000" pitchFamily="34" charset="0"/>
              </a:rPr>
              <a:t>Project Thumbnail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37869" y="4420803"/>
            <a:ext cx="2041855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75 Bold 10.5" panose="020B0800000000000000" pitchFamily="34" charset="0"/>
              </a:rPr>
              <a:t>Project Thumbnail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179741" y="4420797"/>
            <a:ext cx="2012259" cy="18332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75 Bold 10.5" panose="020B0800000000000000" pitchFamily="34" charset="0"/>
              </a:rPr>
              <a:t>Project Thumbnail</a:t>
            </a:r>
          </a:p>
        </p:txBody>
      </p:sp>
      <p:sp>
        <p:nvSpPr>
          <p:cNvPr id="59" name="Rectangle 58">
            <a:hlinkClick r:id="rId2" action="ppaction://hlinksldjump"/>
            <a:hlinkHover r:id="" action="ppaction://noaction" highlightClick="1"/>
          </p:cNvPr>
          <p:cNvSpPr/>
          <p:nvPr/>
        </p:nvSpPr>
        <p:spPr>
          <a:xfrm>
            <a:off x="6347547" y="6338806"/>
            <a:ext cx="1538748" cy="4055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Helvetica 45 Light 10.5" panose="020B0500000000000000" pitchFamily="34" charset="0"/>
              </a:rPr>
              <a:t>Return to Top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19432" y="3549918"/>
            <a:ext cx="5361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More Projects</a:t>
            </a:r>
          </a:p>
        </p:txBody>
      </p:sp>
    </p:spTree>
    <p:extLst>
      <p:ext uri="{BB962C8B-B14F-4D97-AF65-F5344CB8AC3E}">
        <p14:creationId xmlns:p14="http://schemas.microsoft.com/office/powerpoint/2010/main" val="1343824557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PS/IS163 Intra</a:t>
            </a:r>
            <a:r>
              <a:rPr lang="en-US" sz="1100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Studio Navigation Hover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0" y="6254052"/>
            <a:ext cx="12192000" cy="64008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71" name="Action Button: Go Forward or Next 70">
            <a:hlinkClick r:id="rId2" action="ppaction://hlinksldjump" highlightClick="1"/>
          </p:cNvPr>
          <p:cNvSpPr/>
          <p:nvPr/>
        </p:nvSpPr>
        <p:spPr>
          <a:xfrm rot="16200000">
            <a:off x="6003822" y="6449420"/>
            <a:ext cx="184355" cy="184355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031518" y="4420815"/>
            <a:ext cx="2041866" cy="1833255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75 Bold 10.5" panose="020B0800000000000000" pitchFamily="34" charset="0"/>
              </a:rPr>
              <a:t>Project Thumbnail</a:t>
            </a:r>
          </a:p>
        </p:txBody>
      </p:sp>
      <p:sp>
        <p:nvSpPr>
          <p:cNvPr id="29" name="Rectangle 28">
            <a:hlinkClick r:id="rId3" action="ppaction://hlinksldjump"/>
          </p:cNvPr>
          <p:cNvSpPr/>
          <p:nvPr/>
        </p:nvSpPr>
        <p:spPr>
          <a:xfrm>
            <a:off x="0" y="4420814"/>
            <a:ext cx="2031508" cy="18332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 75 Bold 10.5" panose="020B0800000000000000" pitchFamily="34" charset="0"/>
              </a:rPr>
              <a:t>PS 133K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095994" y="4420809"/>
            <a:ext cx="2041855" cy="1833255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75 Bold 10.5" panose="020B0800000000000000" pitchFamily="34" charset="0"/>
              </a:rPr>
              <a:t>Project Thumbnail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073394" y="4420815"/>
            <a:ext cx="2022606" cy="1833255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75 Bold 10.5" panose="020B0800000000000000" pitchFamily="34" charset="0"/>
              </a:rPr>
              <a:t>Project Thumbnail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37869" y="4420803"/>
            <a:ext cx="2041855" cy="1833255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75 Bold 10.5" panose="020B0800000000000000" pitchFamily="34" charset="0"/>
              </a:rPr>
              <a:t>Project Thumbnail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179741" y="4420797"/>
            <a:ext cx="2012259" cy="1833255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75 Bold 10.5" panose="020B0800000000000000" pitchFamily="34" charset="0"/>
              </a:rPr>
              <a:t>Project Thumbnail</a:t>
            </a:r>
          </a:p>
        </p:txBody>
      </p:sp>
      <p:sp>
        <p:nvSpPr>
          <p:cNvPr id="51" name="Rectangle 50">
            <a:hlinkClick r:id="rId2" action="ppaction://hlinksldjump"/>
            <a:hlinkHover r:id="" action="ppaction://noaction" highlightClick="1"/>
          </p:cNvPr>
          <p:cNvSpPr/>
          <p:nvPr/>
        </p:nvSpPr>
        <p:spPr>
          <a:xfrm>
            <a:off x="6347547" y="6338806"/>
            <a:ext cx="1538748" cy="4055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Helvetica 45 Light 10.5" panose="020B0500000000000000" pitchFamily="34" charset="0"/>
              </a:rPr>
              <a:t>Return to Top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0" y="1"/>
            <a:ext cx="12192000" cy="44207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619432" y="3549918"/>
            <a:ext cx="5361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75 Bold 10.5" panose="020B0800000000000000" pitchFamily="34" charset="0"/>
              </a:rPr>
              <a:t>More Projects</a:t>
            </a:r>
          </a:p>
        </p:txBody>
      </p:sp>
    </p:spTree>
    <p:extLst>
      <p:ext uri="{BB962C8B-B14F-4D97-AF65-F5344CB8AC3E}">
        <p14:creationId xmlns:p14="http://schemas.microsoft.com/office/powerpoint/2010/main" val="176986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 Slide 3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425"/>
            <a:ext cx="12192000" cy="6851576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Hover r:id="rId4" action="ppaction://hlinksldjump"/>
          </p:cNvPr>
          <p:cNvSpPr txBox="1"/>
          <p:nvPr/>
        </p:nvSpPr>
        <p:spPr>
          <a:xfrm>
            <a:off x="-1" y="6519446"/>
            <a:ext cx="12192000" cy="338554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0" name="TextBox 19">
            <a:hlinkHover r:id="rId5" action="ppaction://hlinksldjump"/>
          </p:cNvPr>
          <p:cNvSpPr txBox="1"/>
          <p:nvPr/>
        </p:nvSpPr>
        <p:spPr>
          <a:xfrm rot="16200000">
            <a:off x="8699822" y="3373709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1" name="TextBox 20">
            <a:hlinkHover r:id="rId6" action="ppaction://hlinksldjump"/>
          </p:cNvPr>
          <p:cNvSpPr txBox="1"/>
          <p:nvPr/>
        </p:nvSpPr>
        <p:spPr>
          <a:xfrm rot="16200000">
            <a:off x="-2964309" y="3392985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6" name="TextBox 25">
            <a:hlinkHover r:id="rId7" action="ppaction://hlinksldjump"/>
          </p:cNvPr>
          <p:cNvSpPr txBox="1"/>
          <p:nvPr/>
        </p:nvSpPr>
        <p:spPr>
          <a:xfrm>
            <a:off x="619432" y="5515812"/>
            <a:ext cx="536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Helvetica 45 Light 10.5" panose="020B0500000000000000" pitchFamily="34" charset="0"/>
              </a:rPr>
              <a:t>Place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5" name="Rectangle 24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2" name="Rectangle 31">
              <a:hlinkClick r:id="rId10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33" name="Rectangle 32">
              <a:hlinkClick r:id="rId11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34" name="Rectangle 33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5" name="TextBox 34">
              <a:hlinkClick r:id="rId12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0838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PS/IS163</a:t>
            </a:r>
            <a:r>
              <a:rPr lang="en-US" baseline="0" dirty="0"/>
              <a:t> Landing Slide 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412005"/>
            <a:ext cx="12192000" cy="644599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hlinkClick r:id="rId3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8" name="Rectangle 27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9" name="Rectangle 28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30" name="Rectangle 29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31" name="Rectangle 30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2" name="TextBox 31">
              <a:hlinkClick r:id="rId8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  <p:sp>
        <p:nvSpPr>
          <p:cNvPr id="16" name="TextBox 15">
            <a:hlinkHover r:id="rId9" action="ppaction://hlinksldjump"/>
          </p:cNvPr>
          <p:cNvSpPr txBox="1"/>
          <p:nvPr/>
        </p:nvSpPr>
        <p:spPr>
          <a:xfrm rot="16200000">
            <a:off x="8699822" y="3373709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1" name="TextBox 20">
            <a:hlinkHover r:id="rId10" action="ppaction://hlinksldjump"/>
          </p:cNvPr>
          <p:cNvSpPr txBox="1"/>
          <p:nvPr/>
        </p:nvSpPr>
        <p:spPr>
          <a:xfrm rot="16200000">
            <a:off x="-2964309" y="3392985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125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PS/IS163</a:t>
            </a:r>
            <a:r>
              <a:rPr lang="en-US" baseline="0" dirty="0"/>
              <a:t> Landing Slide 2 Hover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412005"/>
            <a:ext cx="12192000" cy="644599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hlinkHover r:id="rId3" action="ppaction://hlinksldjump"/>
          </p:cNvPr>
          <p:cNvSpPr txBox="1"/>
          <p:nvPr/>
        </p:nvSpPr>
        <p:spPr>
          <a:xfrm>
            <a:off x="-1" y="6519445"/>
            <a:ext cx="12192000" cy="36576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Helvetica 45 Light 10.5" panose="020B0500000000000000" pitchFamily="34" charset="0"/>
              </a:rPr>
              <a:t>View Project Story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8" name="Rectangle 27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9" name="Rectangle 28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30" name="Rectangle 29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31" name="Rectangle 30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2" name="TextBox 31">
              <a:hlinkClick r:id="rId9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  <p:sp>
        <p:nvSpPr>
          <p:cNvPr id="16" name="TextBox 15">
            <a:hlinkHover r:id="rId10" action="ppaction://hlinksldjump"/>
          </p:cNvPr>
          <p:cNvSpPr txBox="1"/>
          <p:nvPr/>
        </p:nvSpPr>
        <p:spPr>
          <a:xfrm rot="16200000">
            <a:off x="8699822" y="3373709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0" name="TextBox 19">
            <a:hlinkHover r:id="rId11" action="ppaction://hlinksldjump"/>
          </p:cNvPr>
          <p:cNvSpPr txBox="1"/>
          <p:nvPr/>
        </p:nvSpPr>
        <p:spPr>
          <a:xfrm rot="16200000">
            <a:off x="-2964309" y="3392985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57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PS/IS163</a:t>
            </a:r>
            <a:r>
              <a:rPr lang="en-US" baseline="0" dirty="0"/>
              <a:t> Landing Slide 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412005"/>
            <a:ext cx="12192000" cy="644599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hlinkHover r:id="rId3" action="ppaction://hlinksldjump"/>
          </p:cNvPr>
          <p:cNvSpPr txBox="1"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  <a:latin typeface="Helvetica 45 Light 10.5" panose="020B0500000000000000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8" name="Rectangle 27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9" name="Rectangle 28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30" name="Rectangle 29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31" name="Rectangle 30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2" name="TextBox 31">
              <a:hlinkClick r:id="rId9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  <p:sp>
        <p:nvSpPr>
          <p:cNvPr id="20" name="TextBox 19">
            <a:hlinkHover r:id="rId10" action="ppaction://hlinksldjump"/>
          </p:cNvPr>
          <p:cNvSpPr txBox="1"/>
          <p:nvPr/>
        </p:nvSpPr>
        <p:spPr>
          <a:xfrm rot="16200000">
            <a:off x="8699822" y="3373709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1" name="TextBox 20">
            <a:hlinkHover r:id="rId11" action="ppaction://hlinksldjump"/>
          </p:cNvPr>
          <p:cNvSpPr txBox="1"/>
          <p:nvPr/>
        </p:nvSpPr>
        <p:spPr>
          <a:xfrm rot="16200000">
            <a:off x="-2964309" y="3392985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421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PS/IS163</a:t>
            </a:r>
            <a:r>
              <a:rPr lang="en-US" baseline="0" dirty="0"/>
              <a:t> Landing Slide 3 Hover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412005"/>
            <a:ext cx="12192000" cy="6445995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hlinkHover r:id="rId4" action="ppaction://hlinksldjump"/>
          </p:cNvPr>
          <p:cNvSpPr txBox="1"/>
          <p:nvPr/>
        </p:nvSpPr>
        <p:spPr>
          <a:xfrm>
            <a:off x="-1" y="6519445"/>
            <a:ext cx="12192000" cy="36576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Helvetica 45 Light 10.5" panose="020B0500000000000000" pitchFamily="34" charset="0"/>
              </a:rPr>
              <a:t>View Project Story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8" name="Rectangle 27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9" name="Rectangle 28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30" name="Rectangle 29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31" name="Rectangle 30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2" name="TextBox 31">
              <a:hlinkClick r:id="rId10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  <p:sp>
        <p:nvSpPr>
          <p:cNvPr id="20" name="TextBox 19">
            <a:hlinkHover r:id="rId11" action="ppaction://hlinksldjump"/>
          </p:cNvPr>
          <p:cNvSpPr txBox="1"/>
          <p:nvPr/>
        </p:nvSpPr>
        <p:spPr>
          <a:xfrm rot="16200000">
            <a:off x="8699822" y="3373709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1" name="TextBox 20">
            <a:hlinkHover r:id="rId12" action="ppaction://hlinksldjump"/>
          </p:cNvPr>
          <p:cNvSpPr txBox="1"/>
          <p:nvPr/>
        </p:nvSpPr>
        <p:spPr>
          <a:xfrm rot="16200000">
            <a:off x="-2964309" y="3392985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78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PS133 Landing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12005"/>
            <a:ext cx="12192000" cy="644599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Go Forward or Next 9">
            <a:hlinkClick r:id="rId3" action="ppaction://hlinksldjump" highlightClick="1"/>
          </p:cNvPr>
          <p:cNvSpPr/>
          <p:nvPr/>
        </p:nvSpPr>
        <p:spPr>
          <a:xfrm>
            <a:off x="11509886" y="3336822"/>
            <a:ext cx="184355" cy="184355"/>
          </a:xfrm>
          <a:prstGeom prst="actionButtonForwardNex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Go Forward or Next 10">
            <a:hlinkClick r:id="rId4" action="ppaction://hlinksldjump" highlightClick="1"/>
          </p:cNvPr>
          <p:cNvSpPr/>
          <p:nvPr/>
        </p:nvSpPr>
        <p:spPr>
          <a:xfrm rot="10800000">
            <a:off x="534007" y="3336821"/>
            <a:ext cx="184355" cy="184355"/>
          </a:xfrm>
          <a:prstGeom prst="actionButtonForwardNex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19" name="Rectangle 18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5" name="Rectangle 24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26" name="Rectangle 25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27" name="Rectangle 26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8" name="TextBox 27">
              <a:hlinkClick r:id="rId10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515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Elmhurst Landing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12005"/>
            <a:ext cx="12192000" cy="644599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Go Forward or Next 9">
            <a:hlinkClick r:id="rId3" action="ppaction://hlinksldjump" highlightClick="1"/>
          </p:cNvPr>
          <p:cNvSpPr/>
          <p:nvPr/>
        </p:nvSpPr>
        <p:spPr>
          <a:xfrm>
            <a:off x="11509886" y="3336822"/>
            <a:ext cx="184355" cy="184355"/>
          </a:xfrm>
          <a:prstGeom prst="actionButtonForwardNex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Go Forward or Next 10">
            <a:hlinkClick r:id="rId4" action="ppaction://hlinksldjump" highlightClick="1"/>
          </p:cNvPr>
          <p:cNvSpPr/>
          <p:nvPr/>
        </p:nvSpPr>
        <p:spPr>
          <a:xfrm rot="10800000">
            <a:off x="534007" y="3336821"/>
            <a:ext cx="184355" cy="184355"/>
          </a:xfrm>
          <a:prstGeom prst="actionButtonForwardNex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19" name="Rectangle 18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5" name="Rectangle 24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26" name="Rectangle 25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27" name="Rectangle 26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8" name="TextBox 27">
              <a:hlinkClick r:id="rId10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050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SBECACS Landing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12005"/>
            <a:ext cx="12192000" cy="644599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Go Forward or Next 9">
            <a:hlinkClick r:id="rId3" action="ppaction://hlinksldjump" highlightClick="1"/>
          </p:cNvPr>
          <p:cNvSpPr/>
          <p:nvPr/>
        </p:nvSpPr>
        <p:spPr>
          <a:xfrm>
            <a:off x="11509886" y="3336822"/>
            <a:ext cx="184355" cy="184355"/>
          </a:xfrm>
          <a:prstGeom prst="actionButtonForwardNex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ction Button: Go Forward or Next 13">
            <a:hlinkClick r:id="rId4" action="ppaction://hlinksldjump" highlightClick="1"/>
          </p:cNvPr>
          <p:cNvSpPr/>
          <p:nvPr/>
        </p:nvSpPr>
        <p:spPr>
          <a:xfrm rot="10800000">
            <a:off x="534007" y="3336821"/>
            <a:ext cx="184355" cy="184355"/>
          </a:xfrm>
          <a:prstGeom prst="actionButtonForwardNex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19" name="Rectangle 18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6" name="Rectangle 25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27" name="Rectangle 26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28" name="Rectangle 27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9" name="TextBox 28">
              <a:hlinkClick r:id="rId10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9548267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WPU Landing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12005"/>
            <a:ext cx="12192000" cy="644599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Go Forward or Next 9">
            <a:hlinkClick r:id="rId3" action="ppaction://hlinksldjump" highlightClick="1"/>
          </p:cNvPr>
          <p:cNvSpPr/>
          <p:nvPr/>
        </p:nvSpPr>
        <p:spPr>
          <a:xfrm>
            <a:off x="11509886" y="3336822"/>
            <a:ext cx="184355" cy="184355"/>
          </a:xfrm>
          <a:prstGeom prst="actionButtonForwardNex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Go Forward or Next 10">
            <a:hlinkClick r:id="rId4" action="ppaction://hlinksldjump" highlightClick="1"/>
          </p:cNvPr>
          <p:cNvSpPr/>
          <p:nvPr/>
        </p:nvSpPr>
        <p:spPr>
          <a:xfrm rot="10800000">
            <a:off x="534007" y="3336821"/>
            <a:ext cx="184355" cy="184355"/>
          </a:xfrm>
          <a:prstGeom prst="actionButtonForwardNex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19" name="Rectangle 18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5" name="Rectangle 24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26" name="Rectangle 25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27" name="Rectangle 26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8" name="TextBox 27">
              <a:hlinkClick r:id="rId10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52717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NJCU Landing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12005"/>
            <a:ext cx="12192000" cy="644599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ction Button: Go Forward or Next 9">
            <a:hlinkClick r:id="rId3" action="ppaction://hlinksldjump" highlightClick="1"/>
          </p:cNvPr>
          <p:cNvSpPr/>
          <p:nvPr/>
        </p:nvSpPr>
        <p:spPr>
          <a:xfrm>
            <a:off x="11509886" y="3336822"/>
            <a:ext cx="184355" cy="184355"/>
          </a:xfrm>
          <a:prstGeom prst="actionButtonForwardNex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Go Forward or Next 10">
            <a:hlinkClick r:id="rId4" action="ppaction://hlinksldjump" highlightClick="1"/>
          </p:cNvPr>
          <p:cNvSpPr/>
          <p:nvPr/>
        </p:nvSpPr>
        <p:spPr>
          <a:xfrm rot="10800000">
            <a:off x="534007" y="3336821"/>
            <a:ext cx="184355" cy="184355"/>
          </a:xfrm>
          <a:prstGeom prst="actionButtonForwardNex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hlinkClick r:id="rId5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19" name="Rectangle 18">
              <a:hlinkClick r:id="rId6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5" name="Rectangle 24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u="sng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26" name="Rectangle 25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27" name="Rectangle 26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8" name="TextBox 27">
              <a:hlinkClick r:id="rId10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857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 Slide 3 Hover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6425"/>
            <a:ext cx="12192000" cy="6851576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Hover r:id="rId4" action="ppaction://hlinksldjump"/>
          </p:cNvPr>
          <p:cNvSpPr txBox="1"/>
          <p:nvPr/>
        </p:nvSpPr>
        <p:spPr>
          <a:xfrm>
            <a:off x="-1" y="6519446"/>
            <a:ext cx="12192000" cy="338554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0" name="TextBox 19">
            <a:hlinkHover r:id="rId5" action="ppaction://hlinksldjump"/>
          </p:cNvPr>
          <p:cNvSpPr txBox="1"/>
          <p:nvPr/>
        </p:nvSpPr>
        <p:spPr>
          <a:xfrm rot="16200000">
            <a:off x="8699822" y="3373709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1" name="TextBox 20">
            <a:hlinkHover r:id="rId6" action="ppaction://hlinksldjump"/>
          </p:cNvPr>
          <p:cNvSpPr txBox="1"/>
          <p:nvPr/>
        </p:nvSpPr>
        <p:spPr>
          <a:xfrm rot="16200000">
            <a:off x="-2964309" y="3392985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6" name="TextBox 25">
            <a:hlinkClick r:id="rId7" action="ppaction://hlinksldjump"/>
          </p:cNvPr>
          <p:cNvSpPr txBox="1"/>
          <p:nvPr/>
        </p:nvSpPr>
        <p:spPr>
          <a:xfrm>
            <a:off x="619432" y="5515812"/>
            <a:ext cx="536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>
                <a:latin typeface="Helvetica 45 Light 10.5" panose="020B0500000000000000" pitchFamily="34" charset="0"/>
              </a:rPr>
              <a:t>Place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5" name="Rectangle 24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3" name="Rectangle 32">
              <a:hlinkClick r:id="rId10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34" name="Rectangle 33">
              <a:hlinkClick r:id="rId11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35" name="Rectangle 34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6" name="TextBox 35">
              <a:hlinkClick r:id="rId12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3462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 Slide 5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425"/>
            <a:ext cx="12192000" cy="6851576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Hover r:id="rId4" action="ppaction://hlinksldjump"/>
          </p:cNvPr>
          <p:cNvSpPr txBox="1"/>
          <p:nvPr/>
        </p:nvSpPr>
        <p:spPr>
          <a:xfrm>
            <a:off x="-1" y="6519446"/>
            <a:ext cx="12192000" cy="338554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0" name="TextBox 19">
            <a:hlinkHover r:id="rId5" action="ppaction://hlinksldjump"/>
          </p:cNvPr>
          <p:cNvSpPr txBox="1"/>
          <p:nvPr/>
        </p:nvSpPr>
        <p:spPr>
          <a:xfrm rot="16200000">
            <a:off x="8699822" y="3373709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1" name="TextBox 20">
            <a:hlinkHover r:id="rId6" action="ppaction://hlinksldjump"/>
          </p:cNvPr>
          <p:cNvSpPr txBox="1"/>
          <p:nvPr/>
        </p:nvSpPr>
        <p:spPr>
          <a:xfrm rot="16200000">
            <a:off x="-2964309" y="3392985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6" name="TextBox 25">
            <a:hlinkHover r:id="rId7" action="ppaction://hlinksldjump"/>
          </p:cNvPr>
          <p:cNvSpPr txBox="1"/>
          <p:nvPr/>
        </p:nvSpPr>
        <p:spPr>
          <a:xfrm>
            <a:off x="619432" y="5515812"/>
            <a:ext cx="536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Helvetica 45 Light 10.5" panose="020B0500000000000000" pitchFamily="34" charset="0"/>
              </a:rPr>
              <a:t>Value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5" name="Rectangle 24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2" name="Rectangle 31">
              <a:hlinkClick r:id="rId10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33" name="Rectangle 32">
              <a:hlinkClick r:id="rId11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34" name="Rectangle 33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5" name="TextBox 34">
              <a:hlinkClick r:id="rId12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564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 Slide 5 Hover</a:t>
            </a:r>
          </a:p>
        </p:txBody>
      </p:sp>
      <p:sp>
        <p:nvSpPr>
          <p:cNvPr id="14" name="TextBox 13">
            <a:hlinkHover r:id="rId3" action="ppaction://hlinksldjump"/>
          </p:cNvPr>
          <p:cNvSpPr txBox="1"/>
          <p:nvPr/>
        </p:nvSpPr>
        <p:spPr>
          <a:xfrm>
            <a:off x="-1" y="6519446"/>
            <a:ext cx="12192000" cy="338554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6425"/>
            <a:ext cx="12192000" cy="6851576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hlinkHover r:id="rId5" action="ppaction://hlinksldjump"/>
          </p:cNvPr>
          <p:cNvSpPr txBox="1"/>
          <p:nvPr/>
        </p:nvSpPr>
        <p:spPr>
          <a:xfrm rot="16200000">
            <a:off x="8699822" y="3373709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1" name="TextBox 20">
            <a:hlinkHover r:id="rId6" action="ppaction://hlinksldjump"/>
          </p:cNvPr>
          <p:cNvSpPr txBox="1"/>
          <p:nvPr/>
        </p:nvSpPr>
        <p:spPr>
          <a:xfrm rot="16200000">
            <a:off x="-2964309" y="3392985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9432" y="5515812"/>
            <a:ext cx="536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>
                <a:solidFill>
                  <a:schemeClr val="bg1"/>
                </a:solidFill>
                <a:latin typeface="Helvetica 45 Light 10.5" panose="020B0500000000000000" pitchFamily="34" charset="0"/>
              </a:rPr>
              <a:t>Value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hlinkClick r:id="rId7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19" name="Rectangle 18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5" name="Rectangle 24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34" name="Rectangle 33">
              <a:hlinkClick r:id="rId10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35" name="Rectangle 34">
              <a:hlinkClick r:id="rId3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6" name="TextBox 35">
              <a:hlinkClick r:id="rId11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345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 Slide 4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425"/>
            <a:ext cx="12192000" cy="6851576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Hover r:id="rId4" action="ppaction://hlinksldjump"/>
          </p:cNvPr>
          <p:cNvSpPr txBox="1"/>
          <p:nvPr/>
        </p:nvSpPr>
        <p:spPr>
          <a:xfrm>
            <a:off x="-1" y="6519446"/>
            <a:ext cx="12192000" cy="338554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0" name="TextBox 19">
            <a:hlinkHover r:id="rId5" action="ppaction://hlinksldjump"/>
          </p:cNvPr>
          <p:cNvSpPr txBox="1"/>
          <p:nvPr/>
        </p:nvSpPr>
        <p:spPr>
          <a:xfrm rot="16200000">
            <a:off x="8699822" y="3373709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1" name="TextBox 20">
            <a:hlinkHover r:id="rId6" action="ppaction://hlinksldjump"/>
          </p:cNvPr>
          <p:cNvSpPr txBox="1"/>
          <p:nvPr/>
        </p:nvSpPr>
        <p:spPr>
          <a:xfrm rot="16200000">
            <a:off x="-2964309" y="3392985"/>
            <a:ext cx="6433145" cy="509736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solidFill>
                <a:schemeClr val="bg1"/>
              </a:solidFill>
              <a:latin typeface="Helvetica 75 Bold 10.5" panose="020B0800000000000000" pitchFamily="34" charset="0"/>
            </a:endParaRPr>
          </a:p>
        </p:txBody>
      </p:sp>
      <p:sp>
        <p:nvSpPr>
          <p:cNvPr id="26" name="TextBox 25">
            <a:hlinkHover r:id="rId7" action="ppaction://hlinksldjump"/>
          </p:cNvPr>
          <p:cNvSpPr txBox="1"/>
          <p:nvPr/>
        </p:nvSpPr>
        <p:spPr>
          <a:xfrm>
            <a:off x="619432" y="5515812"/>
            <a:ext cx="536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Helvetica 45 Light 10.5" panose="020B0500000000000000" pitchFamily="34" charset="0"/>
              </a:rPr>
              <a:t>People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-30385"/>
            <a:ext cx="12192000" cy="461665"/>
            <a:chOff x="0" y="-30385"/>
            <a:chExt cx="12192000" cy="461665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412005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hlinkClick r:id="rId8" action="ppaction://hlinksldjump"/>
              <a:hlinkHover r:id="" action="ppaction://noaction" highlightClick="1"/>
            </p:cNvPr>
            <p:cNvSpPr/>
            <p:nvPr/>
          </p:nvSpPr>
          <p:spPr>
            <a:xfrm>
              <a:off x="4273449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People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25" name="Rectangle 24">
              <a:hlinkClick r:id="rId9" action="ppaction://hlinksldjump"/>
              <a:hlinkHover r:id="" action="ppaction://noaction" highlightClick="1"/>
            </p:cNvPr>
            <p:cNvSpPr/>
            <p:nvPr/>
          </p:nvSpPr>
          <p:spPr>
            <a:xfrm>
              <a:off x="839429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Contact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2" name="Rectangle 31">
              <a:hlinkClick r:id="rId10" action="ppaction://hlinksldjump"/>
              <a:hlinkHover r:id="" action="ppaction://noaction" highlightClick="1"/>
            </p:cNvPr>
            <p:cNvSpPr/>
            <p:nvPr/>
          </p:nvSpPr>
          <p:spPr>
            <a:xfrm>
              <a:off x="7010400" y="12849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Work</a:t>
              </a:r>
            </a:p>
          </p:txBody>
        </p:sp>
        <p:sp>
          <p:nvSpPr>
            <p:cNvPr id="33" name="Rectangle 32">
              <a:hlinkClick r:id="rId11" action="ppaction://hlinksldjump"/>
              <a:hlinkHover r:id="" action="ppaction://noaction" highlightClick="1"/>
            </p:cNvPr>
            <p:cNvSpPr/>
            <p:nvPr/>
          </p:nvSpPr>
          <p:spPr>
            <a:xfrm>
              <a:off x="5665840" y="0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Ideas</a:t>
              </a:r>
            </a:p>
          </p:txBody>
        </p:sp>
        <p:sp>
          <p:nvSpPr>
            <p:cNvPr id="34" name="Rectangle 33">
              <a:hlinkClick r:id="rId4" action="ppaction://hlinksldjump"/>
              <a:hlinkHover r:id="" action="ppaction://noaction" highlightClick="1"/>
            </p:cNvPr>
            <p:cNvSpPr/>
            <p:nvPr/>
          </p:nvSpPr>
          <p:spPr>
            <a:xfrm>
              <a:off x="9740081" y="6424"/>
              <a:ext cx="907026" cy="405581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Helvetica 45 Light 10.5" panose="020B0500000000000000" pitchFamily="34" charset="0"/>
                </a:rPr>
                <a:t>News</a:t>
              </a:r>
              <a:endParaRPr lang="en-US" dirty="0">
                <a:latin typeface="Helvetica 45 Light 10.5" panose="020B0500000000000000" pitchFamily="34" charset="0"/>
              </a:endParaRPr>
            </a:p>
          </p:txBody>
        </p:sp>
        <p:sp>
          <p:nvSpPr>
            <p:cNvPr id="35" name="TextBox 34">
              <a:hlinkClick r:id="rId5" action="ppaction://hlinksldjump"/>
            </p:cNvPr>
            <p:cNvSpPr txBox="1"/>
            <p:nvPr/>
          </p:nvSpPr>
          <p:spPr>
            <a:xfrm>
              <a:off x="616970" y="-30385"/>
              <a:ext cx="3459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Neue LT 25 UltLight" panose="020B0303020202020204" pitchFamily="34" charset="0"/>
                </a:rPr>
                <a:t>SBLM</a:t>
              </a:r>
              <a:r>
                <a:rPr lang="en-US" sz="2400" dirty="0">
                  <a:solidFill>
                    <a:schemeClr val="bg1"/>
                  </a:solidFill>
                  <a:latin typeface="Helvetica 45 Light 10.5" panose="020B0500000000000000" pitchFamily="34" charset="0"/>
                </a:rPr>
                <a:t> Architects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4735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2391</TotalTime>
  <Words>2327</Words>
  <Application>Microsoft Office PowerPoint</Application>
  <PresentationFormat>Widescreen</PresentationFormat>
  <Paragraphs>635</Paragraphs>
  <Slides>58</Slides>
  <Notes>21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Helvetica 45 Light 10.5</vt:lpstr>
      <vt:lpstr>Helvetica 75 Bold 10.5</vt:lpstr>
      <vt:lpstr>HelveticaNeue LT 25 UltLight</vt:lpstr>
      <vt:lpstr>Office Theme</vt:lpstr>
      <vt:lpstr>Home Slide 1</vt:lpstr>
      <vt:lpstr>Home Slide 1 Hover</vt:lpstr>
      <vt:lpstr>Home Slide 2</vt:lpstr>
      <vt:lpstr>Home Slide 2 Hover</vt:lpstr>
      <vt:lpstr>Home Slide 3</vt:lpstr>
      <vt:lpstr>Home Slide 3 Hover</vt:lpstr>
      <vt:lpstr>Home Slide 5</vt:lpstr>
      <vt:lpstr>Home Slide 5 Hover</vt:lpstr>
      <vt:lpstr>Home Slide 4</vt:lpstr>
      <vt:lpstr>Home Slide 4 Hover</vt:lpstr>
      <vt:lpstr>News</vt:lpstr>
      <vt:lpstr>News 1</vt:lpstr>
      <vt:lpstr>News 2</vt:lpstr>
      <vt:lpstr>Work</vt:lpstr>
      <vt:lpstr>Work 1</vt:lpstr>
      <vt:lpstr>Work 2</vt:lpstr>
      <vt:lpstr>Work 3</vt:lpstr>
      <vt:lpstr>Work 4</vt:lpstr>
      <vt:lpstr>Work 5</vt:lpstr>
      <vt:lpstr>Work Typology</vt:lpstr>
      <vt:lpstr>Work Education</vt:lpstr>
      <vt:lpstr>Work Retail</vt:lpstr>
      <vt:lpstr>Work Location</vt:lpstr>
      <vt:lpstr>Work New York</vt:lpstr>
      <vt:lpstr>Work Miami</vt:lpstr>
      <vt:lpstr>Ideas</vt:lpstr>
      <vt:lpstr>Ideas Hover</vt:lpstr>
      <vt:lpstr>Ideas Expand</vt:lpstr>
      <vt:lpstr>Ideas Expand Hover</vt:lpstr>
      <vt:lpstr>Ideas Material</vt:lpstr>
      <vt:lpstr>Ideas Material Expand</vt:lpstr>
      <vt:lpstr>Ideas Place</vt:lpstr>
      <vt:lpstr>Ideas Place Expand</vt:lpstr>
      <vt:lpstr>People</vt:lpstr>
      <vt:lpstr>People</vt:lpstr>
      <vt:lpstr>People 2</vt:lpstr>
      <vt:lpstr>People Josh Hover</vt:lpstr>
      <vt:lpstr>People 2</vt:lpstr>
      <vt:lpstr>People 2</vt:lpstr>
      <vt:lpstr>People 3</vt:lpstr>
      <vt:lpstr>Contact</vt:lpstr>
      <vt:lpstr>PS/IS163 Landing</vt:lpstr>
      <vt:lpstr>PS/IS163 Landing Hover</vt:lpstr>
      <vt:lpstr>PS/1S163 Project History 1</vt:lpstr>
      <vt:lpstr>PS/IS163 Project History 2</vt:lpstr>
      <vt:lpstr>PS/IS163 Project History 3 to Project Team</vt:lpstr>
      <vt:lpstr>PS/IS163 Project Team to Details</vt:lpstr>
      <vt:lpstr>PS/IS163 Intra Studio Navigation</vt:lpstr>
      <vt:lpstr>PS/IS163 Intra Studio Navigation Hover</vt:lpstr>
      <vt:lpstr>PS/IS163 Landing Slide 2</vt:lpstr>
      <vt:lpstr>PS/IS163 Landing Slide 2 Hover</vt:lpstr>
      <vt:lpstr>PS/IS163 Landing Slide 3</vt:lpstr>
      <vt:lpstr>PS/IS163 Landing Slide 3 Hover</vt:lpstr>
      <vt:lpstr>PS133 Landing</vt:lpstr>
      <vt:lpstr>Elmhurst Landing</vt:lpstr>
      <vt:lpstr>SBECACS Landing</vt:lpstr>
      <vt:lpstr>WPU Landing</vt:lpstr>
      <vt:lpstr>NJCU Landing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Schiffino, Marcello</dc:creator>
  <cp:lastModifiedBy>Schiffino, Marcello</cp:lastModifiedBy>
  <cp:revision>241</cp:revision>
  <dcterms:created xsi:type="dcterms:W3CDTF">2016-11-04T17:43:12Z</dcterms:created>
  <dcterms:modified xsi:type="dcterms:W3CDTF">2017-02-03T17:04:03Z</dcterms:modified>
</cp:coreProperties>
</file>